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606" y="-22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3DB0CB5-F09D-4FB2-8B79-8E402963385D}" type="doc">
      <dgm:prSet loTypeId="urn:microsoft.com/office/officeart/2005/8/layout/hierarchy2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5AC69AF3-37C4-4BAA-A329-E68240241C2C}">
      <dgm:prSet phldrT="[Text]"/>
      <dgm:spPr/>
      <dgm:t>
        <a:bodyPr/>
        <a:lstStyle/>
        <a:p>
          <a:r>
            <a:rPr lang="en-US" dirty="0" smtClean="0"/>
            <a:t>Photojournalism</a:t>
          </a:r>
          <a:endParaRPr lang="en-US" dirty="0"/>
        </a:p>
      </dgm:t>
    </dgm:pt>
    <dgm:pt modelId="{B379F2BF-0C38-4560-A38A-285BD3A39467}" type="parTrans" cxnId="{D251F651-2EE8-4FB1-B232-68FF6B3C7F09}">
      <dgm:prSet/>
      <dgm:spPr/>
      <dgm:t>
        <a:bodyPr/>
        <a:lstStyle/>
        <a:p>
          <a:endParaRPr lang="en-US"/>
        </a:p>
      </dgm:t>
    </dgm:pt>
    <dgm:pt modelId="{4CABA6D5-F005-423B-BAEB-2716B364F94E}" type="sibTrans" cxnId="{D251F651-2EE8-4FB1-B232-68FF6B3C7F09}">
      <dgm:prSet/>
      <dgm:spPr/>
      <dgm:t>
        <a:bodyPr/>
        <a:lstStyle/>
        <a:p>
          <a:endParaRPr lang="en-US"/>
        </a:p>
      </dgm:t>
    </dgm:pt>
    <dgm:pt modelId="{F8A07989-E041-456A-B6D9-9F3748A1F381}">
      <dgm:prSet phldrT="[Text]"/>
      <dgm:spPr/>
      <dgm:t>
        <a:bodyPr/>
        <a:lstStyle/>
        <a:p>
          <a:r>
            <a:rPr lang="en-US" dirty="0" smtClean="0"/>
            <a:t>Journalist and photographers</a:t>
          </a:r>
          <a:endParaRPr lang="en-US" dirty="0"/>
        </a:p>
      </dgm:t>
    </dgm:pt>
    <dgm:pt modelId="{FA96C704-2E78-45EF-8B57-FC9F7207EA38}" type="parTrans" cxnId="{CB6B79A6-DEB0-4FB5-B3CD-02D68F034E83}">
      <dgm:prSet/>
      <dgm:spPr/>
      <dgm:t>
        <a:bodyPr/>
        <a:lstStyle/>
        <a:p>
          <a:endParaRPr lang="en-US"/>
        </a:p>
      </dgm:t>
    </dgm:pt>
    <dgm:pt modelId="{075E1EF0-484E-41CB-B56C-2C4912D87BE1}" type="sibTrans" cxnId="{CB6B79A6-DEB0-4FB5-B3CD-02D68F034E83}">
      <dgm:prSet/>
      <dgm:spPr/>
      <dgm:t>
        <a:bodyPr/>
        <a:lstStyle/>
        <a:p>
          <a:endParaRPr lang="en-US"/>
        </a:p>
      </dgm:t>
    </dgm:pt>
    <dgm:pt modelId="{412A85EB-FC66-4728-A1A3-E1D3D5C024A4}">
      <dgm:prSet phldrT="[Text]"/>
      <dgm:spPr/>
      <dgm:t>
        <a:bodyPr/>
        <a:lstStyle/>
        <a:p>
          <a:r>
            <a:rPr lang="en-US" dirty="0" smtClean="0"/>
            <a:t>Pictures/photo story</a:t>
          </a:r>
          <a:endParaRPr lang="en-US" dirty="0"/>
        </a:p>
      </dgm:t>
    </dgm:pt>
    <dgm:pt modelId="{CFA7CF83-DD33-4B9E-915E-ED5FB4CCBD30}" type="parTrans" cxnId="{C28FF84E-C4B3-4843-B3FC-B25A21B55A1B}">
      <dgm:prSet/>
      <dgm:spPr/>
      <dgm:t>
        <a:bodyPr/>
        <a:lstStyle/>
        <a:p>
          <a:endParaRPr lang="en-US"/>
        </a:p>
      </dgm:t>
    </dgm:pt>
    <dgm:pt modelId="{7157E983-187D-49C0-95EA-7200CA5E8509}" type="sibTrans" cxnId="{C28FF84E-C4B3-4843-B3FC-B25A21B55A1B}">
      <dgm:prSet/>
      <dgm:spPr/>
      <dgm:t>
        <a:bodyPr/>
        <a:lstStyle/>
        <a:p>
          <a:endParaRPr lang="en-US"/>
        </a:p>
      </dgm:t>
    </dgm:pt>
    <dgm:pt modelId="{F88EF9AF-7423-4F53-AE3D-408379A21A8A}">
      <dgm:prSet/>
      <dgm:spPr/>
      <dgm:t>
        <a:bodyPr/>
        <a:lstStyle/>
        <a:p>
          <a:r>
            <a:rPr lang="en-US" dirty="0" smtClean="0"/>
            <a:t>Photo Editing</a:t>
          </a:r>
          <a:endParaRPr lang="en-US" dirty="0"/>
        </a:p>
      </dgm:t>
    </dgm:pt>
    <dgm:pt modelId="{08A72602-5CAE-40DF-BAAE-801E090E03CF}" type="parTrans" cxnId="{5D4F7267-3D72-472F-9848-62E6A454C87D}">
      <dgm:prSet/>
      <dgm:spPr/>
      <dgm:t>
        <a:bodyPr/>
        <a:lstStyle/>
        <a:p>
          <a:endParaRPr lang="en-US"/>
        </a:p>
      </dgm:t>
    </dgm:pt>
    <dgm:pt modelId="{7F363AAE-739E-4E91-9888-0F215C32153F}" type="sibTrans" cxnId="{5D4F7267-3D72-472F-9848-62E6A454C87D}">
      <dgm:prSet/>
      <dgm:spPr/>
      <dgm:t>
        <a:bodyPr/>
        <a:lstStyle/>
        <a:p>
          <a:endParaRPr lang="en-US"/>
        </a:p>
      </dgm:t>
    </dgm:pt>
    <dgm:pt modelId="{35787A8D-6389-4E1E-8F63-5D1C8C283BA7}">
      <dgm:prSet/>
      <dgm:spPr/>
      <dgm:t>
        <a:bodyPr/>
        <a:lstStyle/>
        <a:p>
          <a:r>
            <a:rPr lang="en-US" dirty="0" smtClean="0"/>
            <a:t>Getting other pictures</a:t>
          </a:r>
          <a:endParaRPr lang="en-US" dirty="0"/>
        </a:p>
      </dgm:t>
    </dgm:pt>
    <dgm:pt modelId="{21CC7A5F-E9C6-4237-98C7-8669DF9342BD}" type="parTrans" cxnId="{6F082A49-5BE7-4429-AB19-483E9A831674}">
      <dgm:prSet/>
      <dgm:spPr/>
      <dgm:t>
        <a:bodyPr/>
        <a:lstStyle/>
        <a:p>
          <a:endParaRPr lang="en-US"/>
        </a:p>
      </dgm:t>
    </dgm:pt>
    <dgm:pt modelId="{769087B3-51AC-42B6-834B-CB650A9962AF}" type="sibTrans" cxnId="{6F082A49-5BE7-4429-AB19-483E9A831674}">
      <dgm:prSet/>
      <dgm:spPr/>
      <dgm:t>
        <a:bodyPr/>
        <a:lstStyle/>
        <a:p>
          <a:endParaRPr lang="en-US"/>
        </a:p>
      </dgm:t>
    </dgm:pt>
    <dgm:pt modelId="{6C9D26D4-2256-4CC4-B308-299B08ADB076}">
      <dgm:prSet/>
      <dgm:spPr/>
      <dgm:t>
        <a:bodyPr/>
        <a:lstStyle/>
        <a:p>
          <a:r>
            <a:rPr lang="en-US" dirty="0" smtClean="0"/>
            <a:t>Factor affecting quality of pictures</a:t>
          </a:r>
          <a:endParaRPr lang="en-US" dirty="0"/>
        </a:p>
      </dgm:t>
    </dgm:pt>
    <dgm:pt modelId="{1526C33A-A454-4D10-9D0A-0298A1065F4B}" type="parTrans" cxnId="{9B4A169F-1BCF-4C6F-B1E2-B2497B9E4A9E}">
      <dgm:prSet/>
      <dgm:spPr/>
      <dgm:t>
        <a:bodyPr/>
        <a:lstStyle/>
        <a:p>
          <a:endParaRPr lang="en-US"/>
        </a:p>
      </dgm:t>
    </dgm:pt>
    <dgm:pt modelId="{73661B6F-0C12-42D9-B0CD-EA251B976F5E}" type="sibTrans" cxnId="{9B4A169F-1BCF-4C6F-B1E2-B2497B9E4A9E}">
      <dgm:prSet/>
      <dgm:spPr/>
      <dgm:t>
        <a:bodyPr/>
        <a:lstStyle/>
        <a:p>
          <a:endParaRPr lang="en-US"/>
        </a:p>
      </dgm:t>
    </dgm:pt>
    <dgm:pt modelId="{57015768-97E6-484A-92C9-4B58DB8174F7}">
      <dgm:prSet/>
      <dgm:spPr/>
      <dgm:t>
        <a:bodyPr/>
        <a:lstStyle/>
        <a:p>
          <a:r>
            <a:rPr lang="en-US" dirty="0" smtClean="0"/>
            <a:t>Function of pictures and illustrations</a:t>
          </a:r>
          <a:endParaRPr lang="en-US" dirty="0"/>
        </a:p>
      </dgm:t>
    </dgm:pt>
    <dgm:pt modelId="{7825C0B2-9A0B-4C60-A165-AA81F9E77563}" type="parTrans" cxnId="{86BFAE72-9D9C-4B85-82BA-9895E9E483BD}">
      <dgm:prSet/>
      <dgm:spPr/>
      <dgm:t>
        <a:bodyPr/>
        <a:lstStyle/>
        <a:p>
          <a:endParaRPr lang="en-US"/>
        </a:p>
      </dgm:t>
    </dgm:pt>
    <dgm:pt modelId="{401D0382-0B29-48F2-94EC-3C58F695ADF3}" type="sibTrans" cxnId="{86BFAE72-9D9C-4B85-82BA-9895E9E483BD}">
      <dgm:prSet/>
      <dgm:spPr/>
      <dgm:t>
        <a:bodyPr/>
        <a:lstStyle/>
        <a:p>
          <a:endParaRPr lang="en-US"/>
        </a:p>
      </dgm:t>
    </dgm:pt>
    <dgm:pt modelId="{A920BE1F-C18D-453F-9ADA-E8F3BB3466E9}">
      <dgm:prSet/>
      <dgm:spPr/>
      <dgm:t>
        <a:bodyPr/>
        <a:lstStyle/>
        <a:p>
          <a:r>
            <a:rPr lang="en-US" dirty="0" smtClean="0"/>
            <a:t>Elements of effective pictures</a:t>
          </a:r>
          <a:endParaRPr lang="en-US" dirty="0"/>
        </a:p>
      </dgm:t>
    </dgm:pt>
    <dgm:pt modelId="{64C6D139-21E7-42C1-AC3A-20C506C46E2F}" type="parTrans" cxnId="{9279DED7-E18D-42D3-86B2-1116F56FFFD7}">
      <dgm:prSet/>
      <dgm:spPr/>
      <dgm:t>
        <a:bodyPr/>
        <a:lstStyle/>
        <a:p>
          <a:endParaRPr lang="en-US"/>
        </a:p>
      </dgm:t>
    </dgm:pt>
    <dgm:pt modelId="{83397205-DECB-42E2-A404-8ADA9BC7DF6F}" type="sibTrans" cxnId="{9279DED7-E18D-42D3-86B2-1116F56FFFD7}">
      <dgm:prSet/>
      <dgm:spPr/>
      <dgm:t>
        <a:bodyPr/>
        <a:lstStyle/>
        <a:p>
          <a:endParaRPr lang="en-US"/>
        </a:p>
      </dgm:t>
    </dgm:pt>
    <dgm:pt modelId="{CD7AE249-363A-42B6-ADEC-F1801D7773DB}">
      <dgm:prSet/>
      <dgm:spPr/>
      <dgm:t>
        <a:bodyPr/>
        <a:lstStyle/>
        <a:p>
          <a:r>
            <a:rPr lang="en-US" dirty="0" smtClean="0"/>
            <a:t>Photojournalism Ethics</a:t>
          </a:r>
          <a:endParaRPr lang="en-US" dirty="0"/>
        </a:p>
      </dgm:t>
    </dgm:pt>
    <dgm:pt modelId="{F8BB0C4D-2BFB-4FED-84B3-72BD929BBD9A}" type="parTrans" cxnId="{FB102468-BC44-4A68-BA61-16ABAE6439D6}">
      <dgm:prSet/>
      <dgm:spPr/>
      <dgm:t>
        <a:bodyPr/>
        <a:lstStyle/>
        <a:p>
          <a:endParaRPr lang="en-US"/>
        </a:p>
      </dgm:t>
    </dgm:pt>
    <dgm:pt modelId="{29A988AF-5DEF-4869-9E76-2A69D6710562}" type="sibTrans" cxnId="{FB102468-BC44-4A68-BA61-16ABAE6439D6}">
      <dgm:prSet/>
      <dgm:spPr/>
      <dgm:t>
        <a:bodyPr/>
        <a:lstStyle/>
        <a:p>
          <a:endParaRPr lang="en-US"/>
        </a:p>
      </dgm:t>
    </dgm:pt>
    <dgm:pt modelId="{1343517A-0BD5-4F1F-90DA-88BF1D9F3256}">
      <dgm:prSet/>
      <dgm:spPr/>
      <dgm:t>
        <a:bodyPr/>
        <a:lstStyle/>
        <a:p>
          <a:r>
            <a:rPr lang="en-US" smtClean="0"/>
            <a:t>Camera Obscure</a:t>
          </a:r>
          <a:endParaRPr lang="en-US" dirty="0"/>
        </a:p>
      </dgm:t>
    </dgm:pt>
    <dgm:pt modelId="{9CA83D2C-47ED-4FDF-B5A3-BAE1B4E0BE02}" type="parTrans" cxnId="{9CC53449-5575-4566-A065-771A1B9847C3}">
      <dgm:prSet/>
      <dgm:spPr/>
      <dgm:t>
        <a:bodyPr/>
        <a:lstStyle/>
        <a:p>
          <a:endParaRPr lang="en-US"/>
        </a:p>
      </dgm:t>
    </dgm:pt>
    <dgm:pt modelId="{059353B9-5989-47A1-9B10-DEF808764ED6}" type="sibTrans" cxnId="{9CC53449-5575-4566-A065-771A1B9847C3}">
      <dgm:prSet/>
      <dgm:spPr/>
      <dgm:t>
        <a:bodyPr/>
        <a:lstStyle/>
        <a:p>
          <a:endParaRPr lang="en-US"/>
        </a:p>
      </dgm:t>
    </dgm:pt>
    <dgm:pt modelId="{DDE3D3D9-B2DA-4218-A703-2BF188B4D742}">
      <dgm:prSet/>
      <dgm:spPr/>
      <dgm:t>
        <a:bodyPr/>
        <a:lstStyle/>
        <a:p>
          <a:r>
            <a:rPr lang="en-US" dirty="0" smtClean="0"/>
            <a:t>Format</a:t>
          </a:r>
          <a:endParaRPr lang="en-US" dirty="0"/>
        </a:p>
      </dgm:t>
    </dgm:pt>
    <dgm:pt modelId="{6192D530-CAFB-48C3-9C90-4C854F571165}" type="parTrans" cxnId="{EA5ECE1F-2222-461C-A1AD-C91A60D6F908}">
      <dgm:prSet/>
      <dgm:spPr/>
      <dgm:t>
        <a:bodyPr/>
        <a:lstStyle/>
        <a:p>
          <a:endParaRPr lang="en-US"/>
        </a:p>
      </dgm:t>
    </dgm:pt>
    <dgm:pt modelId="{D7AB503F-5DFA-4BBB-BD39-A0D71F847ED4}" type="sibTrans" cxnId="{EA5ECE1F-2222-461C-A1AD-C91A60D6F908}">
      <dgm:prSet/>
      <dgm:spPr/>
      <dgm:t>
        <a:bodyPr/>
        <a:lstStyle/>
        <a:p>
          <a:endParaRPr lang="en-US"/>
        </a:p>
      </dgm:t>
    </dgm:pt>
    <dgm:pt modelId="{4AA63780-09C1-4081-8B3E-5EA4F27F764E}">
      <dgm:prSet/>
      <dgm:spPr/>
      <dgm:t>
        <a:bodyPr/>
        <a:lstStyle/>
        <a:p>
          <a:r>
            <a:rPr lang="en-US" dirty="0" smtClean="0"/>
            <a:t>Camera angle</a:t>
          </a:r>
          <a:endParaRPr lang="en-US" dirty="0"/>
        </a:p>
      </dgm:t>
    </dgm:pt>
    <dgm:pt modelId="{B16654DF-8C25-4B27-BC73-B3CF2C685E84}" type="sibTrans" cxnId="{1D5A7F24-0D3E-4066-A4BC-0F184F44FFCA}">
      <dgm:prSet/>
      <dgm:spPr/>
      <dgm:t>
        <a:bodyPr/>
        <a:lstStyle/>
        <a:p>
          <a:endParaRPr lang="en-US"/>
        </a:p>
      </dgm:t>
    </dgm:pt>
    <dgm:pt modelId="{D26B8989-A32D-4DFD-A078-66DEF5EF6688}" type="parTrans" cxnId="{1D5A7F24-0D3E-4066-A4BC-0F184F44FFCA}">
      <dgm:prSet/>
      <dgm:spPr/>
      <dgm:t>
        <a:bodyPr/>
        <a:lstStyle/>
        <a:p>
          <a:endParaRPr lang="en-US"/>
        </a:p>
      </dgm:t>
    </dgm:pt>
    <dgm:pt modelId="{39360A4A-FD2D-403B-B8B3-4DF3AB93DBBF}">
      <dgm:prSet/>
      <dgm:spPr/>
      <dgm:t>
        <a:bodyPr/>
        <a:lstStyle/>
        <a:p>
          <a:r>
            <a:rPr lang="en-US" dirty="0" smtClean="0"/>
            <a:t>Shots</a:t>
          </a:r>
          <a:endParaRPr lang="en-US" dirty="0"/>
        </a:p>
      </dgm:t>
    </dgm:pt>
    <dgm:pt modelId="{AF22C4E1-AF6C-4D12-A974-A84A5E3A306C}" type="sibTrans" cxnId="{E226CD0B-BE01-47F6-A849-6A76623C2EE1}">
      <dgm:prSet/>
      <dgm:spPr/>
      <dgm:t>
        <a:bodyPr/>
        <a:lstStyle/>
        <a:p>
          <a:endParaRPr lang="en-US"/>
        </a:p>
      </dgm:t>
    </dgm:pt>
    <dgm:pt modelId="{E0ABF723-47D3-4ACA-9E2E-50090CF7EE1F}" type="parTrans" cxnId="{E226CD0B-BE01-47F6-A849-6A76623C2EE1}">
      <dgm:prSet/>
      <dgm:spPr/>
      <dgm:t>
        <a:bodyPr/>
        <a:lstStyle/>
        <a:p>
          <a:endParaRPr lang="en-US"/>
        </a:p>
      </dgm:t>
    </dgm:pt>
    <dgm:pt modelId="{F20864E1-E97B-409B-ADEF-1E5AD19A2FB5}">
      <dgm:prSet/>
      <dgm:spPr/>
      <dgm:t>
        <a:bodyPr/>
        <a:lstStyle/>
        <a:p>
          <a:r>
            <a:rPr lang="en-US" dirty="0" smtClean="0"/>
            <a:t>Camera Category </a:t>
          </a:r>
          <a:endParaRPr lang="en-US" dirty="0"/>
        </a:p>
      </dgm:t>
    </dgm:pt>
    <dgm:pt modelId="{D34F6A71-37F4-4265-9E15-7029666B8316}" type="sibTrans" cxnId="{06B68732-6A16-40BE-8FFA-A2927CADE828}">
      <dgm:prSet/>
      <dgm:spPr/>
      <dgm:t>
        <a:bodyPr/>
        <a:lstStyle/>
        <a:p>
          <a:endParaRPr lang="en-US"/>
        </a:p>
      </dgm:t>
    </dgm:pt>
    <dgm:pt modelId="{06CABF5B-FF2D-4EEF-92CA-D47AF50EF52E}" type="parTrans" cxnId="{06B68732-6A16-40BE-8FFA-A2927CADE828}">
      <dgm:prSet/>
      <dgm:spPr/>
      <dgm:t>
        <a:bodyPr/>
        <a:lstStyle/>
        <a:p>
          <a:endParaRPr lang="en-US"/>
        </a:p>
      </dgm:t>
    </dgm:pt>
    <dgm:pt modelId="{DE564EE7-9686-4D01-90F1-3C3C10B36019}">
      <dgm:prSet/>
      <dgm:spPr/>
      <dgm:t>
        <a:bodyPr/>
        <a:lstStyle/>
        <a:p>
          <a:r>
            <a:rPr lang="en-US" dirty="0" smtClean="0"/>
            <a:t>Colors</a:t>
          </a:r>
          <a:endParaRPr lang="en-US" dirty="0"/>
        </a:p>
      </dgm:t>
    </dgm:pt>
    <dgm:pt modelId="{8242068B-9F2B-4C77-849D-0B4750D0BDA6}" type="parTrans" cxnId="{79B68D29-0A93-4AA0-B38E-035DD89437B0}">
      <dgm:prSet/>
      <dgm:spPr/>
      <dgm:t>
        <a:bodyPr/>
        <a:lstStyle/>
        <a:p>
          <a:endParaRPr lang="en-US"/>
        </a:p>
      </dgm:t>
    </dgm:pt>
    <dgm:pt modelId="{4E09F10E-3B35-446F-BE78-C7F4F038D1F7}" type="sibTrans" cxnId="{79B68D29-0A93-4AA0-B38E-035DD89437B0}">
      <dgm:prSet/>
      <dgm:spPr/>
      <dgm:t>
        <a:bodyPr/>
        <a:lstStyle/>
        <a:p>
          <a:endParaRPr lang="en-US"/>
        </a:p>
      </dgm:t>
    </dgm:pt>
    <dgm:pt modelId="{9052DB81-6A7A-4A92-AE32-74C70B4C8C5A}">
      <dgm:prSet/>
      <dgm:spPr/>
      <dgm:t>
        <a:bodyPr/>
        <a:lstStyle/>
        <a:p>
          <a:r>
            <a:rPr lang="en-US" dirty="0" smtClean="0"/>
            <a:t>Long shots</a:t>
          </a:r>
          <a:endParaRPr lang="en-US" dirty="0"/>
        </a:p>
      </dgm:t>
    </dgm:pt>
    <dgm:pt modelId="{94FA999D-A1B5-41C2-B989-6F27077547AE}" type="parTrans" cxnId="{E2A32BB5-EEBB-4E73-9384-7E8F185C2780}">
      <dgm:prSet/>
      <dgm:spPr/>
      <dgm:t>
        <a:bodyPr/>
        <a:lstStyle/>
        <a:p>
          <a:endParaRPr lang="en-US"/>
        </a:p>
      </dgm:t>
    </dgm:pt>
    <dgm:pt modelId="{D47F3FC6-86F5-4C5A-8C56-F2084668C453}" type="sibTrans" cxnId="{E2A32BB5-EEBB-4E73-9384-7E8F185C2780}">
      <dgm:prSet/>
      <dgm:spPr/>
      <dgm:t>
        <a:bodyPr/>
        <a:lstStyle/>
        <a:p>
          <a:endParaRPr lang="en-US"/>
        </a:p>
      </dgm:t>
    </dgm:pt>
    <dgm:pt modelId="{3AB1B818-DE18-4405-B2ED-4654BBBB2913}">
      <dgm:prSet/>
      <dgm:spPr/>
      <dgm:t>
        <a:bodyPr/>
        <a:lstStyle/>
        <a:p>
          <a:r>
            <a:rPr lang="en-US" dirty="0" smtClean="0"/>
            <a:t>Medium shots </a:t>
          </a:r>
          <a:endParaRPr lang="en-US" dirty="0"/>
        </a:p>
      </dgm:t>
    </dgm:pt>
    <dgm:pt modelId="{DDE87D08-9CE1-4102-BB90-4DB750E47DE6}" type="parTrans" cxnId="{E62D6049-1E5E-4F03-981E-31FE08BC38BE}">
      <dgm:prSet/>
      <dgm:spPr/>
      <dgm:t>
        <a:bodyPr/>
        <a:lstStyle/>
        <a:p>
          <a:endParaRPr lang="en-US"/>
        </a:p>
      </dgm:t>
    </dgm:pt>
    <dgm:pt modelId="{0A18DA48-7429-4C8F-BB25-E02F0A029AAC}" type="sibTrans" cxnId="{E62D6049-1E5E-4F03-981E-31FE08BC38BE}">
      <dgm:prSet/>
      <dgm:spPr/>
      <dgm:t>
        <a:bodyPr/>
        <a:lstStyle/>
        <a:p>
          <a:endParaRPr lang="en-US"/>
        </a:p>
      </dgm:t>
    </dgm:pt>
    <dgm:pt modelId="{87A3025E-4525-416E-BB9A-F6B7819FFE46}">
      <dgm:prSet/>
      <dgm:spPr/>
      <dgm:t>
        <a:bodyPr/>
        <a:lstStyle/>
        <a:p>
          <a:r>
            <a:rPr lang="en-US" dirty="0" smtClean="0"/>
            <a:t>Close up shots</a:t>
          </a:r>
          <a:endParaRPr lang="en-US" dirty="0"/>
        </a:p>
      </dgm:t>
    </dgm:pt>
    <dgm:pt modelId="{8B549F3D-15BF-4273-A102-7C44955191AC}" type="parTrans" cxnId="{E803BD8E-5F41-4AB3-90B2-6267BDBC5E75}">
      <dgm:prSet/>
      <dgm:spPr/>
      <dgm:t>
        <a:bodyPr/>
        <a:lstStyle/>
        <a:p>
          <a:endParaRPr lang="en-US"/>
        </a:p>
      </dgm:t>
    </dgm:pt>
    <dgm:pt modelId="{745723BE-3272-4C01-BAF5-0790318BA232}" type="sibTrans" cxnId="{E803BD8E-5F41-4AB3-90B2-6267BDBC5E75}">
      <dgm:prSet/>
      <dgm:spPr/>
      <dgm:t>
        <a:bodyPr/>
        <a:lstStyle/>
        <a:p>
          <a:endParaRPr lang="en-US"/>
        </a:p>
      </dgm:t>
    </dgm:pt>
    <dgm:pt modelId="{5B042616-B071-435C-92EF-C5AF88B14B2E}">
      <dgm:prSet/>
      <dgm:spPr/>
      <dgm:t>
        <a:bodyPr/>
        <a:lstStyle/>
        <a:p>
          <a:r>
            <a:rPr lang="en-US" dirty="0" smtClean="0"/>
            <a:t>Vertical format</a:t>
          </a:r>
          <a:endParaRPr lang="en-US" dirty="0"/>
        </a:p>
      </dgm:t>
    </dgm:pt>
    <dgm:pt modelId="{AD533778-0325-4393-9F5A-F21698DE195E}" type="parTrans" cxnId="{5D6639F3-9144-401B-BE12-AFA3C22F2C09}">
      <dgm:prSet/>
      <dgm:spPr/>
      <dgm:t>
        <a:bodyPr/>
        <a:lstStyle/>
        <a:p>
          <a:endParaRPr lang="en-US"/>
        </a:p>
      </dgm:t>
    </dgm:pt>
    <dgm:pt modelId="{BB4B4E99-F27C-4DE1-86A5-02F4C8120BD3}" type="sibTrans" cxnId="{5D6639F3-9144-401B-BE12-AFA3C22F2C09}">
      <dgm:prSet/>
      <dgm:spPr/>
      <dgm:t>
        <a:bodyPr/>
        <a:lstStyle/>
        <a:p>
          <a:endParaRPr lang="en-US"/>
        </a:p>
      </dgm:t>
    </dgm:pt>
    <dgm:pt modelId="{CACF5BA4-B635-4F8C-B1F6-5C93F056AD84}">
      <dgm:prSet/>
      <dgm:spPr/>
      <dgm:t>
        <a:bodyPr/>
        <a:lstStyle/>
        <a:p>
          <a:r>
            <a:rPr lang="en-US" dirty="0" smtClean="0"/>
            <a:t>Horizontal format</a:t>
          </a:r>
          <a:endParaRPr lang="en-US" dirty="0"/>
        </a:p>
      </dgm:t>
    </dgm:pt>
    <dgm:pt modelId="{6EC9D094-3AEB-45D4-80D7-39AC70A2CCF2}" type="parTrans" cxnId="{0F1A616A-4CB9-4903-939E-66F0B5D9E266}">
      <dgm:prSet/>
      <dgm:spPr/>
      <dgm:t>
        <a:bodyPr/>
        <a:lstStyle/>
        <a:p>
          <a:endParaRPr lang="en-US"/>
        </a:p>
      </dgm:t>
    </dgm:pt>
    <dgm:pt modelId="{6CCDF76E-6257-434D-8722-DC5A71A49672}" type="sibTrans" cxnId="{0F1A616A-4CB9-4903-939E-66F0B5D9E266}">
      <dgm:prSet/>
      <dgm:spPr/>
      <dgm:t>
        <a:bodyPr/>
        <a:lstStyle/>
        <a:p>
          <a:endParaRPr lang="en-US"/>
        </a:p>
      </dgm:t>
    </dgm:pt>
    <dgm:pt modelId="{6A7D1ADF-246A-42F3-A82E-E0B8B9EFEA71}">
      <dgm:prSet/>
      <dgm:spPr/>
      <dgm:t>
        <a:bodyPr/>
        <a:lstStyle/>
        <a:p>
          <a:r>
            <a:rPr lang="en-US" dirty="0" smtClean="0"/>
            <a:t>High angle shot</a:t>
          </a:r>
          <a:endParaRPr lang="en-US" dirty="0"/>
        </a:p>
      </dgm:t>
    </dgm:pt>
    <dgm:pt modelId="{1A66B2DA-1483-4DB7-B424-CC61DFC553C7}" type="parTrans" cxnId="{FECD60D5-7187-4A2B-AB86-DA8EC6265AE5}">
      <dgm:prSet/>
      <dgm:spPr/>
      <dgm:t>
        <a:bodyPr/>
        <a:lstStyle/>
        <a:p>
          <a:endParaRPr lang="en-US"/>
        </a:p>
      </dgm:t>
    </dgm:pt>
    <dgm:pt modelId="{22DC5963-942B-4D1C-BF2D-7DE40E425E37}" type="sibTrans" cxnId="{FECD60D5-7187-4A2B-AB86-DA8EC6265AE5}">
      <dgm:prSet/>
      <dgm:spPr/>
      <dgm:t>
        <a:bodyPr/>
        <a:lstStyle/>
        <a:p>
          <a:endParaRPr lang="en-US"/>
        </a:p>
      </dgm:t>
    </dgm:pt>
    <dgm:pt modelId="{92E992EB-4AD6-4874-9894-0850116A91A8}">
      <dgm:prSet/>
      <dgm:spPr/>
      <dgm:t>
        <a:bodyPr/>
        <a:lstStyle/>
        <a:p>
          <a:r>
            <a:rPr lang="en-US" dirty="0" smtClean="0"/>
            <a:t>Low angle shot</a:t>
          </a:r>
          <a:endParaRPr lang="en-US" dirty="0"/>
        </a:p>
      </dgm:t>
    </dgm:pt>
    <dgm:pt modelId="{42865977-C284-405F-9956-131CC640A831}" type="parTrans" cxnId="{EC4C8D2F-DC9C-4D3A-9B30-25E395CCAC36}">
      <dgm:prSet/>
      <dgm:spPr/>
      <dgm:t>
        <a:bodyPr/>
        <a:lstStyle/>
        <a:p>
          <a:endParaRPr lang="en-US"/>
        </a:p>
      </dgm:t>
    </dgm:pt>
    <dgm:pt modelId="{E5BDF0C6-CED0-41B2-BDF9-BB3A4CC22092}" type="sibTrans" cxnId="{EC4C8D2F-DC9C-4D3A-9B30-25E395CCAC36}">
      <dgm:prSet/>
      <dgm:spPr/>
      <dgm:t>
        <a:bodyPr/>
        <a:lstStyle/>
        <a:p>
          <a:endParaRPr lang="en-US"/>
        </a:p>
      </dgm:t>
    </dgm:pt>
    <dgm:pt modelId="{8BABEA95-86C0-4F2B-9EBA-D4DBC4329655}" type="pres">
      <dgm:prSet presAssocID="{C3DB0CB5-F09D-4FB2-8B79-8E402963385D}" presName="diagram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</dgm:pt>
    <dgm:pt modelId="{D9520AD0-1B6C-47C0-8D1A-D71BA97D9FAD}" type="pres">
      <dgm:prSet presAssocID="{5AC69AF3-37C4-4BAA-A329-E68240241C2C}" presName="root1" presStyleCnt="0"/>
      <dgm:spPr/>
    </dgm:pt>
    <dgm:pt modelId="{CE01522E-F3F2-496B-A88D-511F6BE3645C}" type="pres">
      <dgm:prSet presAssocID="{5AC69AF3-37C4-4BAA-A329-E68240241C2C}" presName="LevelOneTextNode" presStyleLbl="node0" presStyleIdx="0" presStyleCnt="1" custLinFactX="-25111" custLinFactY="-100000" custLinFactNeighborX="-100000" custLinFactNeighborY="-10869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FFEAE9E-515F-4683-ABA4-03CFE7E4AC6F}" type="pres">
      <dgm:prSet presAssocID="{5AC69AF3-37C4-4BAA-A329-E68240241C2C}" presName="level2hierChild" presStyleCnt="0"/>
      <dgm:spPr/>
    </dgm:pt>
    <dgm:pt modelId="{D473721D-B633-48FF-A844-B2E1719F2377}" type="pres">
      <dgm:prSet presAssocID="{FA96C704-2E78-45EF-8B57-FC9F7207EA38}" presName="conn2-1" presStyleLbl="parChTrans1D2" presStyleIdx="0" presStyleCnt="1"/>
      <dgm:spPr/>
    </dgm:pt>
    <dgm:pt modelId="{311F7C9E-1CCD-478F-B1AA-33FA71F44CF6}" type="pres">
      <dgm:prSet presAssocID="{FA96C704-2E78-45EF-8B57-FC9F7207EA38}" presName="connTx" presStyleLbl="parChTrans1D2" presStyleIdx="0" presStyleCnt="1"/>
      <dgm:spPr/>
    </dgm:pt>
    <dgm:pt modelId="{FDDE5AFD-6C41-4591-B5DD-C1DC795C1AE2}" type="pres">
      <dgm:prSet presAssocID="{F8A07989-E041-456A-B6D9-9F3748A1F381}" presName="root2" presStyleCnt="0"/>
      <dgm:spPr/>
    </dgm:pt>
    <dgm:pt modelId="{71DBDCDA-8341-4588-A00B-6CDD9672B884}" type="pres">
      <dgm:prSet presAssocID="{F8A07989-E041-456A-B6D9-9F3748A1F381}" presName="LevelTwoTextNode" presStyleLbl="node2" presStyleIdx="0" presStyleCnt="1" custLinFactX="-36163" custLinFactY="-100000" custLinFactNeighborX="-100000" custLinFactNeighborY="-108692">
        <dgm:presLayoutVars>
          <dgm:chPref val="3"/>
        </dgm:presLayoutVars>
      </dgm:prSet>
      <dgm:spPr/>
    </dgm:pt>
    <dgm:pt modelId="{D34CC299-F298-4347-8482-E425A6D03ECA}" type="pres">
      <dgm:prSet presAssocID="{F8A07989-E041-456A-B6D9-9F3748A1F381}" presName="level3hierChild" presStyleCnt="0"/>
      <dgm:spPr/>
    </dgm:pt>
    <dgm:pt modelId="{3B186456-0A7B-40C7-A793-93B908134EED}" type="pres">
      <dgm:prSet presAssocID="{F8BB0C4D-2BFB-4FED-84B3-72BD929BBD9A}" presName="conn2-1" presStyleLbl="parChTrans1D3" presStyleIdx="0" presStyleCnt="3"/>
      <dgm:spPr/>
    </dgm:pt>
    <dgm:pt modelId="{5314F4EA-CCB6-4CCE-AD7A-AD5031FB26E5}" type="pres">
      <dgm:prSet presAssocID="{F8BB0C4D-2BFB-4FED-84B3-72BD929BBD9A}" presName="connTx" presStyleLbl="parChTrans1D3" presStyleIdx="0" presStyleCnt="3"/>
      <dgm:spPr/>
    </dgm:pt>
    <dgm:pt modelId="{7AD8BEEB-B425-41A0-92FC-849F451D6D2B}" type="pres">
      <dgm:prSet presAssocID="{CD7AE249-363A-42B6-ADEC-F1801D7773DB}" presName="root2" presStyleCnt="0"/>
      <dgm:spPr/>
    </dgm:pt>
    <dgm:pt modelId="{C8991AA2-AF46-4271-88BF-EDF758973622}" type="pres">
      <dgm:prSet presAssocID="{CD7AE249-363A-42B6-ADEC-F1801D7773DB}" presName="LevelTwoTextNode" presStyleLbl="node3" presStyleIdx="0" presStyleCnt="3" custLinFactY="-71076" custLinFactNeighborX="-18267" custLinFactNeighborY="-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13DCB99-16E7-45A3-96E5-015E8A4C6ADF}" type="pres">
      <dgm:prSet presAssocID="{CD7AE249-363A-42B6-ADEC-F1801D7773DB}" presName="level3hierChild" presStyleCnt="0"/>
      <dgm:spPr/>
    </dgm:pt>
    <dgm:pt modelId="{122570D7-6A3A-49A0-9398-33CA5B497395}" type="pres">
      <dgm:prSet presAssocID="{9CA83D2C-47ED-4FDF-B5A3-BAE1B4E0BE02}" presName="conn2-1" presStyleLbl="parChTrans1D3" presStyleIdx="1" presStyleCnt="3"/>
      <dgm:spPr/>
    </dgm:pt>
    <dgm:pt modelId="{EC8B476F-ED02-4927-B1F9-5127E0C37F31}" type="pres">
      <dgm:prSet presAssocID="{9CA83D2C-47ED-4FDF-B5A3-BAE1B4E0BE02}" presName="connTx" presStyleLbl="parChTrans1D3" presStyleIdx="1" presStyleCnt="3"/>
      <dgm:spPr/>
    </dgm:pt>
    <dgm:pt modelId="{EC5BF38D-0DDC-4F93-89C2-6860B1F58DE0}" type="pres">
      <dgm:prSet presAssocID="{1343517A-0BD5-4F1F-90DA-88BF1D9F3256}" presName="root2" presStyleCnt="0"/>
      <dgm:spPr/>
    </dgm:pt>
    <dgm:pt modelId="{E1DD94E7-853A-4DB9-94E6-B79D7D821D62}" type="pres">
      <dgm:prSet presAssocID="{1343517A-0BD5-4F1F-90DA-88BF1D9F3256}" presName="LevelTwoTextNode" presStyleLbl="node3" presStyleIdx="1" presStyleCnt="3" custLinFactX="-66545" custLinFactY="82738" custLinFactNeighborX="-100000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C976DAF-D2D6-4D22-8C3E-BF793109A0E5}" type="pres">
      <dgm:prSet presAssocID="{1343517A-0BD5-4F1F-90DA-88BF1D9F3256}" presName="level3hierChild" presStyleCnt="0"/>
      <dgm:spPr/>
    </dgm:pt>
    <dgm:pt modelId="{BF9EDD06-B7FF-469A-BF7F-56B27633D445}" type="pres">
      <dgm:prSet presAssocID="{06CABF5B-FF2D-4EEF-92CA-D47AF50EF52E}" presName="conn2-1" presStyleLbl="parChTrans1D4" presStyleIdx="0" presStyleCnt="17"/>
      <dgm:spPr/>
    </dgm:pt>
    <dgm:pt modelId="{EEC1F053-13C6-4681-9525-433A342946A1}" type="pres">
      <dgm:prSet presAssocID="{06CABF5B-FF2D-4EEF-92CA-D47AF50EF52E}" presName="connTx" presStyleLbl="parChTrans1D4" presStyleIdx="0" presStyleCnt="17"/>
      <dgm:spPr/>
    </dgm:pt>
    <dgm:pt modelId="{967D2D17-F33B-4F3D-97ED-3FEAB222BBA1}" type="pres">
      <dgm:prSet presAssocID="{F20864E1-E97B-409B-ADEF-1E5AD19A2FB5}" presName="root2" presStyleCnt="0"/>
      <dgm:spPr/>
    </dgm:pt>
    <dgm:pt modelId="{1336636F-4C76-4DD9-BC1F-4867474CF278}" type="pres">
      <dgm:prSet presAssocID="{F20864E1-E97B-409B-ADEF-1E5AD19A2FB5}" presName="LevelTwoTextNode" presStyleLbl="node4" presStyleIdx="0" presStyleCnt="17" custLinFactX="-37713" custLinFactY="181540" custLinFactNeighborX="-100000" custLinFactNeighborY="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8CBBB82-04C5-42E7-BF54-A0CE3DBA03C1}" type="pres">
      <dgm:prSet presAssocID="{F20864E1-E97B-409B-ADEF-1E5AD19A2FB5}" presName="level3hierChild" presStyleCnt="0"/>
      <dgm:spPr/>
    </dgm:pt>
    <dgm:pt modelId="{F0FAEFBF-627C-48E7-9BBF-939660695FFA}" type="pres">
      <dgm:prSet presAssocID="{E0ABF723-47D3-4ACA-9E2E-50090CF7EE1F}" presName="conn2-1" presStyleLbl="parChTrans1D4" presStyleIdx="1" presStyleCnt="17"/>
      <dgm:spPr/>
    </dgm:pt>
    <dgm:pt modelId="{3B229731-4073-4EB8-AC09-2136E0C8BBAD}" type="pres">
      <dgm:prSet presAssocID="{E0ABF723-47D3-4ACA-9E2E-50090CF7EE1F}" presName="connTx" presStyleLbl="parChTrans1D4" presStyleIdx="1" presStyleCnt="17"/>
      <dgm:spPr/>
    </dgm:pt>
    <dgm:pt modelId="{14EA817F-E022-4B89-9304-38311F9D1A9C}" type="pres">
      <dgm:prSet presAssocID="{39360A4A-FD2D-403B-B8B3-4DF3AB93DBBF}" presName="root2" presStyleCnt="0"/>
      <dgm:spPr/>
    </dgm:pt>
    <dgm:pt modelId="{16A624B1-32A4-4E88-95A6-FFD19EE2F68B}" type="pres">
      <dgm:prSet presAssocID="{39360A4A-FD2D-403B-B8B3-4DF3AB93DBBF}" presName="LevelTwoTextNode" presStyleLbl="node4" presStyleIdx="1" presStyleCnt="17" custLinFactX="-113885" custLinFactY="300000" custLinFactNeighborX="-200000" custLinFactNeighborY="31888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5383A43-05FA-4FBD-8AA5-07F45085D67D}" type="pres">
      <dgm:prSet presAssocID="{39360A4A-FD2D-403B-B8B3-4DF3AB93DBBF}" presName="level3hierChild" presStyleCnt="0"/>
      <dgm:spPr/>
    </dgm:pt>
    <dgm:pt modelId="{A0EE73FC-464A-478A-95C9-225CD32BE850}" type="pres">
      <dgm:prSet presAssocID="{94FA999D-A1B5-41C2-B989-6F27077547AE}" presName="conn2-1" presStyleLbl="parChTrans1D4" presStyleIdx="2" presStyleCnt="17"/>
      <dgm:spPr/>
    </dgm:pt>
    <dgm:pt modelId="{B7908D21-609B-48F7-9466-5FE43F47F320}" type="pres">
      <dgm:prSet presAssocID="{94FA999D-A1B5-41C2-B989-6F27077547AE}" presName="connTx" presStyleLbl="parChTrans1D4" presStyleIdx="2" presStyleCnt="17"/>
      <dgm:spPr/>
    </dgm:pt>
    <dgm:pt modelId="{B93AAA5A-B265-4106-92E6-F2222F6FF263}" type="pres">
      <dgm:prSet presAssocID="{9052DB81-6A7A-4A92-AE32-74C70B4C8C5A}" presName="root2" presStyleCnt="0"/>
      <dgm:spPr/>
    </dgm:pt>
    <dgm:pt modelId="{1F96DABF-CFA2-441F-AC28-A2D870E1C4C7}" type="pres">
      <dgm:prSet presAssocID="{9052DB81-6A7A-4A92-AE32-74C70B4C8C5A}" presName="LevelTwoTextNode" presStyleLbl="node4" presStyleIdx="2" presStyleCnt="17" custLinFactX="-107075" custLinFactY="574314" custLinFactNeighborX="-200000" custLinFactNeighborY="600000">
        <dgm:presLayoutVars>
          <dgm:chPref val="3"/>
        </dgm:presLayoutVars>
      </dgm:prSet>
      <dgm:spPr/>
    </dgm:pt>
    <dgm:pt modelId="{F0916713-143E-4233-85AE-83B24C386AA1}" type="pres">
      <dgm:prSet presAssocID="{9052DB81-6A7A-4A92-AE32-74C70B4C8C5A}" presName="level3hierChild" presStyleCnt="0"/>
      <dgm:spPr/>
    </dgm:pt>
    <dgm:pt modelId="{45294A0D-995C-4C02-9D9A-2E94857B8457}" type="pres">
      <dgm:prSet presAssocID="{DDE87D08-9CE1-4102-BB90-4DB750E47DE6}" presName="conn2-1" presStyleLbl="parChTrans1D4" presStyleIdx="3" presStyleCnt="17"/>
      <dgm:spPr/>
    </dgm:pt>
    <dgm:pt modelId="{A5FB28D4-02D4-46BE-BC82-5B6F9109EEC1}" type="pres">
      <dgm:prSet presAssocID="{DDE87D08-9CE1-4102-BB90-4DB750E47DE6}" presName="connTx" presStyleLbl="parChTrans1D4" presStyleIdx="3" presStyleCnt="17"/>
      <dgm:spPr/>
    </dgm:pt>
    <dgm:pt modelId="{78D8A665-EBBF-4A85-B8EC-045C5FBCCFDD}" type="pres">
      <dgm:prSet presAssocID="{3AB1B818-DE18-4405-B2ED-4654BBBB2913}" presName="root2" presStyleCnt="0"/>
      <dgm:spPr/>
    </dgm:pt>
    <dgm:pt modelId="{AE119EA2-359A-4EA6-BAF3-D6A8EC0DCBD2}" type="pres">
      <dgm:prSet presAssocID="{3AB1B818-DE18-4405-B2ED-4654BBBB2913}" presName="LevelTwoTextNode" presStyleLbl="node4" presStyleIdx="3" presStyleCnt="17" custLinFactX="-107075" custLinFactY="471228" custLinFactNeighborX="-200000" custLinFactNeighborY="5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9265699-B817-4541-9EA7-F723725E80B0}" type="pres">
      <dgm:prSet presAssocID="{3AB1B818-DE18-4405-B2ED-4654BBBB2913}" presName="level3hierChild" presStyleCnt="0"/>
      <dgm:spPr/>
    </dgm:pt>
    <dgm:pt modelId="{AC989687-4003-466F-85A8-89481576B73E}" type="pres">
      <dgm:prSet presAssocID="{8B549F3D-15BF-4273-A102-7C44955191AC}" presName="conn2-1" presStyleLbl="parChTrans1D4" presStyleIdx="4" presStyleCnt="17"/>
      <dgm:spPr/>
    </dgm:pt>
    <dgm:pt modelId="{307926BA-1838-46CC-BA55-F693C6CD3AB3}" type="pres">
      <dgm:prSet presAssocID="{8B549F3D-15BF-4273-A102-7C44955191AC}" presName="connTx" presStyleLbl="parChTrans1D4" presStyleIdx="4" presStyleCnt="17"/>
      <dgm:spPr/>
    </dgm:pt>
    <dgm:pt modelId="{C00C3E6E-CAEF-4849-9C40-E69C62BDEA68}" type="pres">
      <dgm:prSet presAssocID="{87A3025E-4525-416E-BB9A-F6B7819FFE46}" presName="root2" presStyleCnt="0"/>
      <dgm:spPr/>
    </dgm:pt>
    <dgm:pt modelId="{C2788F23-2C6B-4AF5-81C9-AFB099392A59}" type="pres">
      <dgm:prSet presAssocID="{87A3025E-4525-416E-BB9A-F6B7819FFE46}" presName="LevelTwoTextNode" presStyleLbl="node4" presStyleIdx="4" presStyleCnt="17" custLinFactX="-107075" custLinFactY="353461" custLinFactNeighborX="-200000" custLinFactNeighborY="400000">
        <dgm:presLayoutVars>
          <dgm:chPref val="3"/>
        </dgm:presLayoutVars>
      </dgm:prSet>
      <dgm:spPr/>
    </dgm:pt>
    <dgm:pt modelId="{21B5F823-64FC-49B1-B189-F3D42E0E4C5B}" type="pres">
      <dgm:prSet presAssocID="{87A3025E-4525-416E-BB9A-F6B7819FFE46}" presName="level3hierChild" presStyleCnt="0"/>
      <dgm:spPr/>
    </dgm:pt>
    <dgm:pt modelId="{438966C2-81E2-4F0F-9794-91F7BD8342D5}" type="pres">
      <dgm:prSet presAssocID="{D26B8989-A32D-4DFD-A078-66DEF5EF6688}" presName="conn2-1" presStyleLbl="parChTrans1D4" presStyleIdx="5" presStyleCnt="17"/>
      <dgm:spPr/>
    </dgm:pt>
    <dgm:pt modelId="{13CC7DCA-03BC-42EA-A622-C627B0D6A034}" type="pres">
      <dgm:prSet presAssocID="{D26B8989-A32D-4DFD-A078-66DEF5EF6688}" presName="connTx" presStyleLbl="parChTrans1D4" presStyleIdx="5" presStyleCnt="17"/>
      <dgm:spPr/>
    </dgm:pt>
    <dgm:pt modelId="{15631AD2-BA60-45B2-BBAC-24A53EB2B029}" type="pres">
      <dgm:prSet presAssocID="{4AA63780-09C1-4081-8B3E-5EA4F27F764E}" presName="root2" presStyleCnt="0"/>
      <dgm:spPr/>
    </dgm:pt>
    <dgm:pt modelId="{C10A3A63-49D8-453C-B413-8FF2CB7A92F9}" type="pres">
      <dgm:prSet presAssocID="{4AA63780-09C1-4081-8B3E-5EA4F27F764E}" presName="LevelTwoTextNode" presStyleLbl="node4" presStyleIdx="5" presStyleCnt="17" custLinFactX="-45054" custLinFactY="84573" custLinFactNeighborX="-100000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5D3C551-DDD4-470B-9ABB-831D4EF0B3E6}" type="pres">
      <dgm:prSet presAssocID="{4AA63780-09C1-4081-8B3E-5EA4F27F764E}" presName="level3hierChild" presStyleCnt="0"/>
      <dgm:spPr/>
    </dgm:pt>
    <dgm:pt modelId="{EC55EADC-3BB9-4A59-8D2D-69627F67B3B0}" type="pres">
      <dgm:prSet presAssocID="{1A66B2DA-1483-4DB7-B424-CC61DFC553C7}" presName="conn2-1" presStyleLbl="parChTrans1D4" presStyleIdx="6" presStyleCnt="17"/>
      <dgm:spPr/>
    </dgm:pt>
    <dgm:pt modelId="{E8289CB9-F614-4512-BF6D-96EFCF835A6D}" type="pres">
      <dgm:prSet presAssocID="{1A66B2DA-1483-4DB7-B424-CC61DFC553C7}" presName="connTx" presStyleLbl="parChTrans1D4" presStyleIdx="6" presStyleCnt="17"/>
      <dgm:spPr/>
    </dgm:pt>
    <dgm:pt modelId="{13F46F58-AF85-4B88-83EB-560FDC3166FD}" type="pres">
      <dgm:prSet presAssocID="{6A7D1ADF-246A-42F3-A82E-E0B8B9EFEA71}" presName="root2" presStyleCnt="0"/>
      <dgm:spPr/>
    </dgm:pt>
    <dgm:pt modelId="{B9AF1559-0405-462C-9B59-E9BB9C9C50D0}" type="pres">
      <dgm:prSet presAssocID="{6A7D1ADF-246A-42F3-A82E-E0B8B9EFEA71}" presName="LevelTwoTextNode" presStyleLbl="node4" presStyleIdx="6" presStyleCnt="17" custLinFactX="-60265" custLinFactY="100000" custLinFactNeighborX="-100000" custLinFactNeighborY="15675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E3BD606-6242-41E8-A972-71E082C57AA4}" type="pres">
      <dgm:prSet presAssocID="{6A7D1ADF-246A-42F3-A82E-E0B8B9EFEA71}" presName="level3hierChild" presStyleCnt="0"/>
      <dgm:spPr/>
    </dgm:pt>
    <dgm:pt modelId="{C5123D0C-A06B-4561-A669-A35CB8BA0368}" type="pres">
      <dgm:prSet presAssocID="{42865977-C284-405F-9956-131CC640A831}" presName="conn2-1" presStyleLbl="parChTrans1D4" presStyleIdx="7" presStyleCnt="17"/>
      <dgm:spPr/>
    </dgm:pt>
    <dgm:pt modelId="{9ACCD246-D760-4F56-9613-E27ABFFD6F37}" type="pres">
      <dgm:prSet presAssocID="{42865977-C284-405F-9956-131CC640A831}" presName="connTx" presStyleLbl="parChTrans1D4" presStyleIdx="7" presStyleCnt="17"/>
      <dgm:spPr/>
    </dgm:pt>
    <dgm:pt modelId="{CDB9D1A1-8678-4D9F-9AD8-3E5FBD3E81AE}" type="pres">
      <dgm:prSet presAssocID="{92E992EB-4AD6-4874-9894-0850116A91A8}" presName="root2" presStyleCnt="0"/>
      <dgm:spPr/>
    </dgm:pt>
    <dgm:pt modelId="{3E4ABC57-6AF6-4762-8698-68FFAA25EA03}" type="pres">
      <dgm:prSet presAssocID="{92E992EB-4AD6-4874-9894-0850116A91A8}" presName="LevelTwoTextNode" presStyleLbl="node4" presStyleIdx="7" presStyleCnt="17" custLinFactX="-60265" custLinFactY="100000" custLinFactNeighborX="-100000" custLinFactNeighborY="14452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702153F-6B2C-4B39-8106-A563DC086CFF}" type="pres">
      <dgm:prSet presAssocID="{92E992EB-4AD6-4874-9894-0850116A91A8}" presName="level3hierChild" presStyleCnt="0"/>
      <dgm:spPr/>
    </dgm:pt>
    <dgm:pt modelId="{782FC11D-99EB-4AC9-90A1-94833B00D4AA}" type="pres">
      <dgm:prSet presAssocID="{6192D530-CAFB-48C3-9C90-4C854F571165}" presName="conn2-1" presStyleLbl="parChTrans1D4" presStyleIdx="8" presStyleCnt="17"/>
      <dgm:spPr/>
    </dgm:pt>
    <dgm:pt modelId="{7DA95244-8534-4D18-B1E3-40A9220F9FA3}" type="pres">
      <dgm:prSet presAssocID="{6192D530-CAFB-48C3-9C90-4C854F571165}" presName="connTx" presStyleLbl="parChTrans1D4" presStyleIdx="8" presStyleCnt="17"/>
      <dgm:spPr/>
    </dgm:pt>
    <dgm:pt modelId="{DC6D809C-7598-4A2C-84AE-03313E786BF2}" type="pres">
      <dgm:prSet presAssocID="{DDE3D3D9-B2DA-4218-A703-2BF188B4D742}" presName="root2" presStyleCnt="0"/>
      <dgm:spPr/>
    </dgm:pt>
    <dgm:pt modelId="{D8003659-378F-4D5D-8182-051D55329A6D}" type="pres">
      <dgm:prSet presAssocID="{DDE3D3D9-B2DA-4218-A703-2BF188B4D742}" presName="LevelTwoTextNode" presStyleLbl="node4" presStyleIdx="8" presStyleCnt="17" custLinFactX="-58267" custLinFactY="86533" custLinFactNeighborX="-100000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F5012D0-53FF-45E2-A505-0CAD0EB8F60C}" type="pres">
      <dgm:prSet presAssocID="{DDE3D3D9-B2DA-4218-A703-2BF188B4D742}" presName="level3hierChild" presStyleCnt="0"/>
      <dgm:spPr/>
    </dgm:pt>
    <dgm:pt modelId="{3A9BE26D-C406-4E46-A578-25F59CDD41A9}" type="pres">
      <dgm:prSet presAssocID="{AD533778-0325-4393-9F5A-F21698DE195E}" presName="conn2-1" presStyleLbl="parChTrans1D4" presStyleIdx="9" presStyleCnt="17"/>
      <dgm:spPr/>
    </dgm:pt>
    <dgm:pt modelId="{3CA81AEF-8133-4058-9F8F-31559668A8D4}" type="pres">
      <dgm:prSet presAssocID="{AD533778-0325-4393-9F5A-F21698DE195E}" presName="connTx" presStyleLbl="parChTrans1D4" presStyleIdx="9" presStyleCnt="17"/>
      <dgm:spPr/>
    </dgm:pt>
    <dgm:pt modelId="{7BDAD98E-16AF-4629-9866-440DE149678A}" type="pres">
      <dgm:prSet presAssocID="{5B042616-B071-435C-92EF-C5AF88B14B2E}" presName="root2" presStyleCnt="0"/>
      <dgm:spPr/>
    </dgm:pt>
    <dgm:pt modelId="{DEF22305-3705-470A-BA1F-5DD82C8B756B}" type="pres">
      <dgm:prSet presAssocID="{5B042616-B071-435C-92EF-C5AF88B14B2E}" presName="LevelTwoTextNode" presStyleLbl="node4" presStyleIdx="9" presStyleCnt="17" custLinFactX="-60265" custLinFactY="179099" custLinFactNeighborX="-100000" custLinFactNeighborY="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0DCCBFD-DC8C-45AF-8D42-E82747B20134}" type="pres">
      <dgm:prSet presAssocID="{5B042616-B071-435C-92EF-C5AF88B14B2E}" presName="level3hierChild" presStyleCnt="0"/>
      <dgm:spPr/>
    </dgm:pt>
    <dgm:pt modelId="{F0CF73EC-6E2F-4FCA-8A7F-AC62F8E7BD85}" type="pres">
      <dgm:prSet presAssocID="{6EC9D094-3AEB-45D4-80D7-39AC70A2CCF2}" presName="conn2-1" presStyleLbl="parChTrans1D4" presStyleIdx="10" presStyleCnt="17"/>
      <dgm:spPr/>
    </dgm:pt>
    <dgm:pt modelId="{F06C2B41-1BDC-4E5B-BEC7-791BB404E857}" type="pres">
      <dgm:prSet presAssocID="{6EC9D094-3AEB-45D4-80D7-39AC70A2CCF2}" presName="connTx" presStyleLbl="parChTrans1D4" presStyleIdx="10" presStyleCnt="17"/>
      <dgm:spPr/>
    </dgm:pt>
    <dgm:pt modelId="{B86B6C02-AB30-4046-9D3E-46C21BCA6DF1}" type="pres">
      <dgm:prSet presAssocID="{CACF5BA4-B635-4F8C-B1F6-5C93F056AD84}" presName="root2" presStyleCnt="0"/>
      <dgm:spPr/>
    </dgm:pt>
    <dgm:pt modelId="{941712A4-719B-49F1-9411-1DE97B3D8E79}" type="pres">
      <dgm:prSet presAssocID="{CACF5BA4-B635-4F8C-B1F6-5C93F056AD84}" presName="LevelTwoTextNode" presStyleLbl="node4" presStyleIdx="10" presStyleCnt="17" custLinFactX="-60265" custLinFactY="61332" custLinFactNeighborX="-100000" custLinFactNeighborY="100000">
        <dgm:presLayoutVars>
          <dgm:chPref val="3"/>
        </dgm:presLayoutVars>
      </dgm:prSet>
      <dgm:spPr/>
    </dgm:pt>
    <dgm:pt modelId="{59EEC2A2-629F-4CD1-B469-D397CB50950E}" type="pres">
      <dgm:prSet presAssocID="{CACF5BA4-B635-4F8C-B1F6-5C93F056AD84}" presName="level3hierChild" presStyleCnt="0"/>
      <dgm:spPr/>
    </dgm:pt>
    <dgm:pt modelId="{76F28E74-2A4B-44B1-8E8C-D1AC8314B108}" type="pres">
      <dgm:prSet presAssocID="{CFA7CF83-DD33-4B9E-915E-ED5FB4CCBD30}" presName="conn2-1" presStyleLbl="parChTrans1D3" presStyleIdx="2" presStyleCnt="3"/>
      <dgm:spPr/>
    </dgm:pt>
    <dgm:pt modelId="{393423E5-BE2F-45FD-B023-5FFB797BA05A}" type="pres">
      <dgm:prSet presAssocID="{CFA7CF83-DD33-4B9E-915E-ED5FB4CCBD30}" presName="connTx" presStyleLbl="parChTrans1D3" presStyleIdx="2" presStyleCnt="3"/>
      <dgm:spPr/>
    </dgm:pt>
    <dgm:pt modelId="{1DAC5DA0-6428-4862-9981-1C6813E5F74C}" type="pres">
      <dgm:prSet presAssocID="{412A85EB-FC66-4728-A1A3-E1D3D5C024A4}" presName="root2" presStyleCnt="0"/>
      <dgm:spPr/>
    </dgm:pt>
    <dgm:pt modelId="{8A7FA506-EFFD-4672-812F-266683F9749B}" type="pres">
      <dgm:prSet presAssocID="{412A85EB-FC66-4728-A1A3-E1D3D5C024A4}" presName="LevelTwoTextNode" presStyleLbl="node3" presStyleIdx="2" presStyleCnt="3" custLinFactY="-400000" custLinFactNeighborX="-56437" custLinFactNeighborY="-41495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AEF7C86-DF9F-4C12-90E3-0304E7CAD834}" type="pres">
      <dgm:prSet presAssocID="{412A85EB-FC66-4728-A1A3-E1D3D5C024A4}" presName="level3hierChild" presStyleCnt="0"/>
      <dgm:spPr/>
    </dgm:pt>
    <dgm:pt modelId="{0B828783-379F-400D-BC07-44E7DB30150C}" type="pres">
      <dgm:prSet presAssocID="{08A72602-5CAE-40DF-BAAE-801E090E03CF}" presName="conn2-1" presStyleLbl="parChTrans1D4" presStyleIdx="11" presStyleCnt="17"/>
      <dgm:spPr/>
    </dgm:pt>
    <dgm:pt modelId="{83FF951F-A520-4FF8-972D-755874C689F6}" type="pres">
      <dgm:prSet presAssocID="{08A72602-5CAE-40DF-BAAE-801E090E03CF}" presName="connTx" presStyleLbl="parChTrans1D4" presStyleIdx="11" presStyleCnt="17"/>
      <dgm:spPr/>
    </dgm:pt>
    <dgm:pt modelId="{29F41176-2180-4219-A936-7A8C79A4BEBD}" type="pres">
      <dgm:prSet presAssocID="{F88EF9AF-7423-4F53-AE3D-408379A21A8A}" presName="root2" presStyleCnt="0"/>
      <dgm:spPr/>
    </dgm:pt>
    <dgm:pt modelId="{4BAC244F-A403-406E-B524-47FDAE0A658E}" type="pres">
      <dgm:prSet presAssocID="{F88EF9AF-7423-4F53-AE3D-408379A21A8A}" presName="LevelTwoTextNode" presStyleLbl="node4" presStyleIdx="11" presStyleCnt="17" custLinFactY="-302400" custLinFactNeighborX="82502" custLinFactNeighborY="-400000">
        <dgm:presLayoutVars>
          <dgm:chPref val="3"/>
        </dgm:presLayoutVars>
      </dgm:prSet>
      <dgm:spPr/>
    </dgm:pt>
    <dgm:pt modelId="{6C08CD6D-A234-4205-8C7A-E265F77C33EA}" type="pres">
      <dgm:prSet presAssocID="{F88EF9AF-7423-4F53-AE3D-408379A21A8A}" presName="level3hierChild" presStyleCnt="0"/>
      <dgm:spPr/>
    </dgm:pt>
    <dgm:pt modelId="{BEA8DAF5-118E-4332-B8F6-E9AF5E6602F4}" type="pres">
      <dgm:prSet presAssocID="{8242068B-9F2B-4C77-849D-0B4750D0BDA6}" presName="conn2-1" presStyleLbl="parChTrans1D4" presStyleIdx="12" presStyleCnt="17"/>
      <dgm:spPr/>
    </dgm:pt>
    <dgm:pt modelId="{5292982D-F75F-449C-B8C3-F2CACE8D2109}" type="pres">
      <dgm:prSet presAssocID="{8242068B-9F2B-4C77-849D-0B4750D0BDA6}" presName="connTx" presStyleLbl="parChTrans1D4" presStyleIdx="12" presStyleCnt="17"/>
      <dgm:spPr/>
    </dgm:pt>
    <dgm:pt modelId="{3519A691-7003-4036-A60C-BFD912F66D2E}" type="pres">
      <dgm:prSet presAssocID="{DE564EE7-9686-4D01-90F1-3C3C10B36019}" presName="root2" presStyleCnt="0"/>
      <dgm:spPr/>
    </dgm:pt>
    <dgm:pt modelId="{526F4BF2-6075-4C96-B168-ABA3083EBFB2}" type="pres">
      <dgm:prSet presAssocID="{DE564EE7-9686-4D01-90F1-3C3C10B36019}" presName="LevelTwoTextNode" presStyleLbl="node4" presStyleIdx="12" presStyleCnt="17" custLinFactY="-302400" custLinFactNeighborX="92079" custLinFactNeighborY="-400000">
        <dgm:presLayoutVars>
          <dgm:chPref val="3"/>
        </dgm:presLayoutVars>
      </dgm:prSet>
      <dgm:spPr/>
    </dgm:pt>
    <dgm:pt modelId="{05A1ABE9-F3C5-4F03-883B-635725F84497}" type="pres">
      <dgm:prSet presAssocID="{DE564EE7-9686-4D01-90F1-3C3C10B36019}" presName="level3hierChild" presStyleCnt="0"/>
      <dgm:spPr/>
    </dgm:pt>
    <dgm:pt modelId="{F5DC377E-C0C5-45B1-9975-900C6517103C}" type="pres">
      <dgm:prSet presAssocID="{21CC7A5F-E9C6-4237-98C7-8669DF9342BD}" presName="conn2-1" presStyleLbl="parChTrans1D4" presStyleIdx="13" presStyleCnt="17"/>
      <dgm:spPr/>
    </dgm:pt>
    <dgm:pt modelId="{749A3C9F-1066-4FD7-B0B7-7E62BABA0AB6}" type="pres">
      <dgm:prSet presAssocID="{21CC7A5F-E9C6-4237-98C7-8669DF9342BD}" presName="connTx" presStyleLbl="parChTrans1D4" presStyleIdx="13" presStyleCnt="17"/>
      <dgm:spPr/>
    </dgm:pt>
    <dgm:pt modelId="{751C31AD-73D2-4C0A-8FCD-A3CB126C28AF}" type="pres">
      <dgm:prSet presAssocID="{35787A8D-6389-4E1E-8F63-5D1C8C283BA7}" presName="root2" presStyleCnt="0"/>
      <dgm:spPr/>
    </dgm:pt>
    <dgm:pt modelId="{070C47C5-CB70-43E6-80F3-4444C491C56D}" type="pres">
      <dgm:prSet presAssocID="{35787A8D-6389-4E1E-8F63-5D1C8C283BA7}" presName="LevelTwoTextNode" presStyleLbl="node4" presStyleIdx="13" presStyleCnt="17" custLinFactY="-314633" custLinFactNeighborX="82502" custLinFactNeighborY="-4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799210E-AC9A-4CCC-8FB1-FF5C5DEEFDD7}" type="pres">
      <dgm:prSet presAssocID="{35787A8D-6389-4E1E-8F63-5D1C8C283BA7}" presName="level3hierChild" presStyleCnt="0"/>
      <dgm:spPr/>
    </dgm:pt>
    <dgm:pt modelId="{08E936F7-08C3-4B8B-BEB6-BDAF07A0412E}" type="pres">
      <dgm:prSet presAssocID="{1526C33A-A454-4D10-9D0A-0298A1065F4B}" presName="conn2-1" presStyleLbl="parChTrans1D4" presStyleIdx="14" presStyleCnt="17"/>
      <dgm:spPr/>
    </dgm:pt>
    <dgm:pt modelId="{285284DD-3DE2-4469-BA8C-4EBBBBCB1F69}" type="pres">
      <dgm:prSet presAssocID="{1526C33A-A454-4D10-9D0A-0298A1065F4B}" presName="connTx" presStyleLbl="parChTrans1D4" presStyleIdx="14" presStyleCnt="17"/>
      <dgm:spPr/>
    </dgm:pt>
    <dgm:pt modelId="{D4E53C54-ADFF-410E-8A98-47B037CF4F5D}" type="pres">
      <dgm:prSet presAssocID="{6C9D26D4-2256-4CC4-B308-299B08ADB076}" presName="root2" presStyleCnt="0"/>
      <dgm:spPr/>
    </dgm:pt>
    <dgm:pt modelId="{26C2BD05-3884-4949-A967-3CEBEC526F11}" type="pres">
      <dgm:prSet presAssocID="{6C9D26D4-2256-4CC4-B308-299B08ADB076}" presName="LevelTwoTextNode" presStyleLbl="node4" presStyleIdx="14" presStyleCnt="17" custLinFactY="-331759" custLinFactNeighborX="84459" custLinFactNeighborY="-400000">
        <dgm:presLayoutVars>
          <dgm:chPref val="3"/>
        </dgm:presLayoutVars>
      </dgm:prSet>
      <dgm:spPr/>
    </dgm:pt>
    <dgm:pt modelId="{6D7EF664-D1C7-41EF-913E-FC1616A4867D}" type="pres">
      <dgm:prSet presAssocID="{6C9D26D4-2256-4CC4-B308-299B08ADB076}" presName="level3hierChild" presStyleCnt="0"/>
      <dgm:spPr/>
    </dgm:pt>
    <dgm:pt modelId="{BDBEDE92-8933-406C-809A-2092C09C5625}" type="pres">
      <dgm:prSet presAssocID="{7825C0B2-9A0B-4C60-A165-AA81F9E77563}" presName="conn2-1" presStyleLbl="parChTrans1D4" presStyleIdx="15" presStyleCnt="17"/>
      <dgm:spPr/>
    </dgm:pt>
    <dgm:pt modelId="{855CB45B-AF48-436B-A583-EDF385E6F66F}" type="pres">
      <dgm:prSet presAssocID="{7825C0B2-9A0B-4C60-A165-AA81F9E77563}" presName="connTx" presStyleLbl="parChTrans1D4" presStyleIdx="15" presStyleCnt="17"/>
      <dgm:spPr/>
    </dgm:pt>
    <dgm:pt modelId="{83C0B200-2D6D-405C-82AD-F68EACA35B34}" type="pres">
      <dgm:prSet presAssocID="{57015768-97E6-484A-92C9-4B58DB8174F7}" presName="root2" presStyleCnt="0"/>
      <dgm:spPr/>
    </dgm:pt>
    <dgm:pt modelId="{CF56AB05-5F59-4D97-B909-D4A18E062B5E}" type="pres">
      <dgm:prSet presAssocID="{57015768-97E6-484A-92C9-4B58DB8174F7}" presName="LevelTwoTextNode" presStyleLbl="node4" presStyleIdx="15" presStyleCnt="17" custLinFactY="-353779" custLinFactNeighborX="82502" custLinFactNeighborY="-400000">
        <dgm:presLayoutVars>
          <dgm:chPref val="3"/>
        </dgm:presLayoutVars>
      </dgm:prSet>
      <dgm:spPr/>
    </dgm:pt>
    <dgm:pt modelId="{EF7A8567-47AF-4E6F-B2BE-ADB623EF69BD}" type="pres">
      <dgm:prSet presAssocID="{57015768-97E6-484A-92C9-4B58DB8174F7}" presName="level3hierChild" presStyleCnt="0"/>
      <dgm:spPr/>
    </dgm:pt>
    <dgm:pt modelId="{C7796416-BBB6-47D6-A974-2F2755AC1740}" type="pres">
      <dgm:prSet presAssocID="{64C6D139-21E7-42C1-AC3A-20C506C46E2F}" presName="conn2-1" presStyleLbl="parChTrans1D4" presStyleIdx="16" presStyleCnt="17"/>
      <dgm:spPr/>
    </dgm:pt>
    <dgm:pt modelId="{7DD5F432-4856-42D2-AAD9-AC1D15375109}" type="pres">
      <dgm:prSet presAssocID="{64C6D139-21E7-42C1-AC3A-20C506C46E2F}" presName="connTx" presStyleLbl="parChTrans1D4" presStyleIdx="16" presStyleCnt="17"/>
      <dgm:spPr/>
    </dgm:pt>
    <dgm:pt modelId="{31EBE92F-47D9-4102-B78A-94883CC30BE5}" type="pres">
      <dgm:prSet presAssocID="{A920BE1F-C18D-453F-9ADA-E8F3BB3466E9}" presName="root2" presStyleCnt="0"/>
      <dgm:spPr/>
    </dgm:pt>
    <dgm:pt modelId="{5CA24DF1-6DDE-445E-B5CF-C6E48EA1B37E}" type="pres">
      <dgm:prSet presAssocID="{A920BE1F-C18D-453F-9ADA-E8F3BB3466E9}" presName="LevelTwoTextNode" presStyleLbl="node4" presStyleIdx="16" presStyleCnt="17" custLinFactY="-366012" custLinFactNeighborX="82502" custLinFactNeighborY="-4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8F0E429-96E6-4BEC-9945-76D08F3C4F6F}" type="pres">
      <dgm:prSet presAssocID="{A920BE1F-C18D-453F-9ADA-E8F3BB3466E9}" presName="level3hierChild" presStyleCnt="0"/>
      <dgm:spPr/>
    </dgm:pt>
  </dgm:ptLst>
  <dgm:cxnLst>
    <dgm:cxn modelId="{47C0539D-1FC2-4D16-B8CB-4F3FA382C9AD}" type="presOf" srcId="{E0ABF723-47D3-4ACA-9E2E-50090CF7EE1F}" destId="{3B229731-4073-4EB8-AC09-2136E0C8BBAD}" srcOrd="1" destOrd="0" presId="urn:microsoft.com/office/officeart/2005/8/layout/hierarchy2"/>
    <dgm:cxn modelId="{4480FE1B-21C0-41A0-A422-8F2AC0017141}" type="presOf" srcId="{6A7D1ADF-246A-42F3-A82E-E0B8B9EFEA71}" destId="{B9AF1559-0405-462C-9B59-E9BB9C9C50D0}" srcOrd="0" destOrd="0" presId="urn:microsoft.com/office/officeart/2005/8/layout/hierarchy2"/>
    <dgm:cxn modelId="{03554B8F-2D03-40EE-BC49-115F5BC75976}" type="presOf" srcId="{6EC9D094-3AEB-45D4-80D7-39AC70A2CCF2}" destId="{F0CF73EC-6E2F-4FCA-8A7F-AC62F8E7BD85}" srcOrd="0" destOrd="0" presId="urn:microsoft.com/office/officeart/2005/8/layout/hierarchy2"/>
    <dgm:cxn modelId="{47BF8598-CACD-4409-B70B-84F47578F268}" type="presOf" srcId="{DDE87D08-9CE1-4102-BB90-4DB750E47DE6}" destId="{A5FB28D4-02D4-46BE-BC82-5B6F9109EEC1}" srcOrd="1" destOrd="0" presId="urn:microsoft.com/office/officeart/2005/8/layout/hierarchy2"/>
    <dgm:cxn modelId="{9F122D0E-1B83-49D6-A528-6DB20B0D1955}" type="presOf" srcId="{7825C0B2-9A0B-4C60-A165-AA81F9E77563}" destId="{855CB45B-AF48-436B-A583-EDF385E6F66F}" srcOrd="1" destOrd="0" presId="urn:microsoft.com/office/officeart/2005/8/layout/hierarchy2"/>
    <dgm:cxn modelId="{5D4F7267-3D72-472F-9848-62E6A454C87D}" srcId="{412A85EB-FC66-4728-A1A3-E1D3D5C024A4}" destId="{F88EF9AF-7423-4F53-AE3D-408379A21A8A}" srcOrd="0" destOrd="0" parTransId="{08A72602-5CAE-40DF-BAAE-801E090E03CF}" sibTransId="{7F363AAE-739E-4E91-9888-0F215C32153F}"/>
    <dgm:cxn modelId="{184B57AA-BB53-4AF6-AFD4-F11269F01147}" type="presOf" srcId="{42865977-C284-405F-9956-131CC640A831}" destId="{9ACCD246-D760-4F56-9613-E27ABFFD6F37}" srcOrd="1" destOrd="0" presId="urn:microsoft.com/office/officeart/2005/8/layout/hierarchy2"/>
    <dgm:cxn modelId="{E803BD8E-5F41-4AB3-90B2-6267BDBC5E75}" srcId="{39360A4A-FD2D-403B-B8B3-4DF3AB93DBBF}" destId="{87A3025E-4525-416E-BB9A-F6B7819FFE46}" srcOrd="2" destOrd="0" parTransId="{8B549F3D-15BF-4273-A102-7C44955191AC}" sibTransId="{745723BE-3272-4C01-BAF5-0790318BA232}"/>
    <dgm:cxn modelId="{FDE9CE54-B5D7-43AD-9CA2-468CFA89298F}" type="presOf" srcId="{F20864E1-E97B-409B-ADEF-1E5AD19A2FB5}" destId="{1336636F-4C76-4DD9-BC1F-4867474CF278}" srcOrd="0" destOrd="0" presId="urn:microsoft.com/office/officeart/2005/8/layout/hierarchy2"/>
    <dgm:cxn modelId="{A5EDE0C0-0BEC-4877-A6C3-20C8ACA479A3}" type="presOf" srcId="{DE564EE7-9686-4D01-90F1-3C3C10B36019}" destId="{526F4BF2-6075-4C96-B168-ABA3083EBFB2}" srcOrd="0" destOrd="0" presId="urn:microsoft.com/office/officeart/2005/8/layout/hierarchy2"/>
    <dgm:cxn modelId="{1ABF49A9-2BFF-4791-AE9E-E0159FC75F07}" type="presOf" srcId="{AD533778-0325-4393-9F5A-F21698DE195E}" destId="{3CA81AEF-8133-4058-9F8F-31559668A8D4}" srcOrd="1" destOrd="0" presId="urn:microsoft.com/office/officeart/2005/8/layout/hierarchy2"/>
    <dgm:cxn modelId="{55921D82-F887-4320-8691-EDA541B2D1E2}" type="presOf" srcId="{CACF5BA4-B635-4F8C-B1F6-5C93F056AD84}" destId="{941712A4-719B-49F1-9411-1DE97B3D8E79}" srcOrd="0" destOrd="0" presId="urn:microsoft.com/office/officeart/2005/8/layout/hierarchy2"/>
    <dgm:cxn modelId="{9CC53449-5575-4566-A065-771A1B9847C3}" srcId="{F8A07989-E041-456A-B6D9-9F3748A1F381}" destId="{1343517A-0BD5-4F1F-90DA-88BF1D9F3256}" srcOrd="1" destOrd="0" parTransId="{9CA83D2C-47ED-4FDF-B5A3-BAE1B4E0BE02}" sibTransId="{059353B9-5989-47A1-9B10-DEF808764ED6}"/>
    <dgm:cxn modelId="{9FAC8206-91A4-4869-A7C5-64766157534B}" type="presOf" srcId="{8242068B-9F2B-4C77-849D-0B4750D0BDA6}" destId="{5292982D-F75F-449C-B8C3-F2CACE8D2109}" srcOrd="1" destOrd="0" presId="urn:microsoft.com/office/officeart/2005/8/layout/hierarchy2"/>
    <dgm:cxn modelId="{DB1B122A-EBE6-4A7A-830A-C6935A41F7B9}" type="presOf" srcId="{64C6D139-21E7-42C1-AC3A-20C506C46E2F}" destId="{C7796416-BBB6-47D6-A974-2F2755AC1740}" srcOrd="0" destOrd="0" presId="urn:microsoft.com/office/officeart/2005/8/layout/hierarchy2"/>
    <dgm:cxn modelId="{E180D0F0-5C2B-470E-A6B1-FBA677570E51}" type="presOf" srcId="{06CABF5B-FF2D-4EEF-92CA-D47AF50EF52E}" destId="{BF9EDD06-B7FF-469A-BF7F-56B27633D445}" srcOrd="0" destOrd="0" presId="urn:microsoft.com/office/officeart/2005/8/layout/hierarchy2"/>
    <dgm:cxn modelId="{E391B1B5-7E86-4B21-A974-99EEB4A9F9B2}" type="presOf" srcId="{A920BE1F-C18D-453F-9ADA-E8F3BB3466E9}" destId="{5CA24DF1-6DDE-445E-B5CF-C6E48EA1B37E}" srcOrd="0" destOrd="0" presId="urn:microsoft.com/office/officeart/2005/8/layout/hierarchy2"/>
    <dgm:cxn modelId="{32EEC3B0-2552-4133-9427-B8AC2A4D5C80}" type="presOf" srcId="{08A72602-5CAE-40DF-BAAE-801E090E03CF}" destId="{0B828783-379F-400D-BC07-44E7DB30150C}" srcOrd="0" destOrd="0" presId="urn:microsoft.com/office/officeart/2005/8/layout/hierarchy2"/>
    <dgm:cxn modelId="{B9C597D0-862C-4FE8-BFCE-A47835818343}" type="presOf" srcId="{9CA83D2C-47ED-4FDF-B5A3-BAE1B4E0BE02}" destId="{122570D7-6A3A-49A0-9398-33CA5B497395}" srcOrd="0" destOrd="0" presId="urn:microsoft.com/office/officeart/2005/8/layout/hierarchy2"/>
    <dgm:cxn modelId="{39501600-4EB7-48D0-BCAB-A3126FEB0DE7}" type="presOf" srcId="{57015768-97E6-484A-92C9-4B58DB8174F7}" destId="{CF56AB05-5F59-4D97-B909-D4A18E062B5E}" srcOrd="0" destOrd="0" presId="urn:microsoft.com/office/officeart/2005/8/layout/hierarchy2"/>
    <dgm:cxn modelId="{3E8715D6-3FB2-4B8B-B6B0-B4778501B854}" type="presOf" srcId="{1343517A-0BD5-4F1F-90DA-88BF1D9F3256}" destId="{E1DD94E7-853A-4DB9-94E6-B79D7D821D62}" srcOrd="0" destOrd="0" presId="urn:microsoft.com/office/officeart/2005/8/layout/hierarchy2"/>
    <dgm:cxn modelId="{065FFC66-E446-4653-9DA2-1079E4F6F60B}" type="presOf" srcId="{7825C0B2-9A0B-4C60-A165-AA81F9E77563}" destId="{BDBEDE92-8933-406C-809A-2092C09C5625}" srcOrd="0" destOrd="0" presId="urn:microsoft.com/office/officeart/2005/8/layout/hierarchy2"/>
    <dgm:cxn modelId="{741A7E89-4EB6-4A8E-8F1F-9982D2BEA513}" type="presOf" srcId="{1A66B2DA-1483-4DB7-B424-CC61DFC553C7}" destId="{E8289CB9-F614-4512-BF6D-96EFCF835A6D}" srcOrd="1" destOrd="0" presId="urn:microsoft.com/office/officeart/2005/8/layout/hierarchy2"/>
    <dgm:cxn modelId="{AA44FC81-5CC6-48A9-8F91-D2F50C21EE68}" type="presOf" srcId="{6C9D26D4-2256-4CC4-B308-299B08ADB076}" destId="{26C2BD05-3884-4949-A967-3CEBEC526F11}" srcOrd="0" destOrd="0" presId="urn:microsoft.com/office/officeart/2005/8/layout/hierarchy2"/>
    <dgm:cxn modelId="{EA297B65-F04C-46AE-836B-3D0965D6FF05}" type="presOf" srcId="{42865977-C284-405F-9956-131CC640A831}" destId="{C5123D0C-A06B-4561-A669-A35CB8BA0368}" srcOrd="0" destOrd="0" presId="urn:microsoft.com/office/officeart/2005/8/layout/hierarchy2"/>
    <dgm:cxn modelId="{E62D6049-1E5E-4F03-981E-31FE08BC38BE}" srcId="{39360A4A-FD2D-403B-B8B3-4DF3AB93DBBF}" destId="{3AB1B818-DE18-4405-B2ED-4654BBBB2913}" srcOrd="1" destOrd="0" parTransId="{DDE87D08-9CE1-4102-BB90-4DB750E47DE6}" sibTransId="{0A18DA48-7429-4C8F-BB25-E02F0A029AAC}"/>
    <dgm:cxn modelId="{EA5ECE1F-2222-461C-A1AD-C91A60D6F908}" srcId="{1343517A-0BD5-4F1F-90DA-88BF1D9F3256}" destId="{DDE3D3D9-B2DA-4218-A703-2BF188B4D742}" srcOrd="3" destOrd="0" parTransId="{6192D530-CAFB-48C3-9C90-4C854F571165}" sibTransId="{D7AB503F-5DFA-4BBB-BD39-A0D71F847ED4}"/>
    <dgm:cxn modelId="{7E56EA1E-8188-444D-BF78-002D7AECB38A}" type="presOf" srcId="{DDE87D08-9CE1-4102-BB90-4DB750E47DE6}" destId="{45294A0D-995C-4C02-9D9A-2E94857B8457}" srcOrd="0" destOrd="0" presId="urn:microsoft.com/office/officeart/2005/8/layout/hierarchy2"/>
    <dgm:cxn modelId="{8C79D49A-E3FE-4DCC-8392-C9E539FC7696}" type="presOf" srcId="{F8BB0C4D-2BFB-4FED-84B3-72BD929BBD9A}" destId="{5314F4EA-CCB6-4CCE-AD7A-AD5031FB26E5}" srcOrd="1" destOrd="0" presId="urn:microsoft.com/office/officeart/2005/8/layout/hierarchy2"/>
    <dgm:cxn modelId="{1D5A7F24-0D3E-4066-A4BC-0F184F44FFCA}" srcId="{1343517A-0BD5-4F1F-90DA-88BF1D9F3256}" destId="{4AA63780-09C1-4081-8B3E-5EA4F27F764E}" srcOrd="2" destOrd="0" parTransId="{D26B8989-A32D-4DFD-A078-66DEF5EF6688}" sibTransId="{B16654DF-8C25-4B27-BC73-B3CF2C685E84}"/>
    <dgm:cxn modelId="{792D33DA-3029-419A-B7D2-36CE31303C06}" type="presOf" srcId="{D26B8989-A32D-4DFD-A078-66DEF5EF6688}" destId="{13CC7DCA-03BC-42EA-A622-C627B0D6A034}" srcOrd="1" destOrd="0" presId="urn:microsoft.com/office/officeart/2005/8/layout/hierarchy2"/>
    <dgm:cxn modelId="{5D6639F3-9144-401B-BE12-AFA3C22F2C09}" srcId="{DDE3D3D9-B2DA-4218-A703-2BF188B4D742}" destId="{5B042616-B071-435C-92EF-C5AF88B14B2E}" srcOrd="0" destOrd="0" parTransId="{AD533778-0325-4393-9F5A-F21698DE195E}" sibTransId="{BB4B4E99-F27C-4DE1-86A5-02F4C8120BD3}"/>
    <dgm:cxn modelId="{D251F651-2EE8-4FB1-B232-68FF6B3C7F09}" srcId="{C3DB0CB5-F09D-4FB2-8B79-8E402963385D}" destId="{5AC69AF3-37C4-4BAA-A329-E68240241C2C}" srcOrd="0" destOrd="0" parTransId="{B379F2BF-0C38-4560-A38A-285BD3A39467}" sibTransId="{4CABA6D5-F005-423B-BAEB-2716B364F94E}"/>
    <dgm:cxn modelId="{B2179F69-0E84-4D63-AF71-838FDF4E1BA3}" type="presOf" srcId="{1A66B2DA-1483-4DB7-B424-CC61DFC553C7}" destId="{EC55EADC-3BB9-4A59-8D2D-69627F67B3B0}" srcOrd="0" destOrd="0" presId="urn:microsoft.com/office/officeart/2005/8/layout/hierarchy2"/>
    <dgm:cxn modelId="{F9E2D4DF-E0E8-447D-9A61-F17167F1D395}" type="presOf" srcId="{CFA7CF83-DD33-4B9E-915E-ED5FB4CCBD30}" destId="{76F28E74-2A4B-44B1-8E8C-D1AC8314B108}" srcOrd="0" destOrd="0" presId="urn:microsoft.com/office/officeart/2005/8/layout/hierarchy2"/>
    <dgm:cxn modelId="{FCDD9905-D760-4943-9470-E57DBF25F929}" type="presOf" srcId="{94FA999D-A1B5-41C2-B989-6F27077547AE}" destId="{A0EE73FC-464A-478A-95C9-225CD32BE850}" srcOrd="0" destOrd="0" presId="urn:microsoft.com/office/officeart/2005/8/layout/hierarchy2"/>
    <dgm:cxn modelId="{06B56150-FBC4-4704-83DA-42D64D141170}" type="presOf" srcId="{21CC7A5F-E9C6-4237-98C7-8669DF9342BD}" destId="{749A3C9F-1066-4FD7-B0B7-7E62BABA0AB6}" srcOrd="1" destOrd="0" presId="urn:microsoft.com/office/officeart/2005/8/layout/hierarchy2"/>
    <dgm:cxn modelId="{B1A94135-28AB-403C-B8DF-6558C7FEF0CE}" type="presOf" srcId="{94FA999D-A1B5-41C2-B989-6F27077547AE}" destId="{B7908D21-609B-48F7-9466-5FE43F47F320}" srcOrd="1" destOrd="0" presId="urn:microsoft.com/office/officeart/2005/8/layout/hierarchy2"/>
    <dgm:cxn modelId="{5689F474-8044-4198-AFA9-183C33798B93}" type="presOf" srcId="{DDE3D3D9-B2DA-4218-A703-2BF188B4D742}" destId="{D8003659-378F-4D5D-8182-051D55329A6D}" srcOrd="0" destOrd="0" presId="urn:microsoft.com/office/officeart/2005/8/layout/hierarchy2"/>
    <dgm:cxn modelId="{FECD60D5-7187-4A2B-AB86-DA8EC6265AE5}" srcId="{4AA63780-09C1-4081-8B3E-5EA4F27F764E}" destId="{6A7D1ADF-246A-42F3-A82E-E0B8B9EFEA71}" srcOrd="0" destOrd="0" parTransId="{1A66B2DA-1483-4DB7-B424-CC61DFC553C7}" sibTransId="{22DC5963-942B-4D1C-BF2D-7DE40E425E37}"/>
    <dgm:cxn modelId="{13B4AD62-EAA1-4B8D-90A9-D876F17D8B90}" type="presOf" srcId="{FA96C704-2E78-45EF-8B57-FC9F7207EA38}" destId="{D473721D-B633-48FF-A844-B2E1719F2377}" srcOrd="0" destOrd="0" presId="urn:microsoft.com/office/officeart/2005/8/layout/hierarchy2"/>
    <dgm:cxn modelId="{DE010871-ECAD-4761-A11B-F994182C45E7}" type="presOf" srcId="{6EC9D094-3AEB-45D4-80D7-39AC70A2CCF2}" destId="{F06C2B41-1BDC-4E5B-BEC7-791BB404E857}" srcOrd="1" destOrd="0" presId="urn:microsoft.com/office/officeart/2005/8/layout/hierarchy2"/>
    <dgm:cxn modelId="{6704AACE-1085-4227-ADA1-37A4A6B6ECB3}" type="presOf" srcId="{F8A07989-E041-456A-B6D9-9F3748A1F381}" destId="{71DBDCDA-8341-4588-A00B-6CDD9672B884}" srcOrd="0" destOrd="0" presId="urn:microsoft.com/office/officeart/2005/8/layout/hierarchy2"/>
    <dgm:cxn modelId="{36E66981-B494-4EF2-9B7F-783EDF422AD4}" type="presOf" srcId="{C3DB0CB5-F09D-4FB2-8B79-8E402963385D}" destId="{8BABEA95-86C0-4F2B-9EBA-D4DBC4329655}" srcOrd="0" destOrd="0" presId="urn:microsoft.com/office/officeart/2005/8/layout/hierarchy2"/>
    <dgm:cxn modelId="{E2A32BB5-EEBB-4E73-9384-7E8F185C2780}" srcId="{39360A4A-FD2D-403B-B8B3-4DF3AB93DBBF}" destId="{9052DB81-6A7A-4A92-AE32-74C70B4C8C5A}" srcOrd="0" destOrd="0" parTransId="{94FA999D-A1B5-41C2-B989-6F27077547AE}" sibTransId="{D47F3FC6-86F5-4C5A-8C56-F2084668C453}"/>
    <dgm:cxn modelId="{61176A6F-CF54-4B75-BDD9-FC3267CCC3CF}" type="presOf" srcId="{06CABF5B-FF2D-4EEF-92CA-D47AF50EF52E}" destId="{EEC1F053-13C6-4681-9525-433A342946A1}" srcOrd="1" destOrd="0" presId="urn:microsoft.com/office/officeart/2005/8/layout/hierarchy2"/>
    <dgm:cxn modelId="{79B68D29-0A93-4AA0-B38E-035DD89437B0}" srcId="{F88EF9AF-7423-4F53-AE3D-408379A21A8A}" destId="{DE564EE7-9686-4D01-90F1-3C3C10B36019}" srcOrd="0" destOrd="0" parTransId="{8242068B-9F2B-4C77-849D-0B4750D0BDA6}" sibTransId="{4E09F10E-3B35-446F-BE78-C7F4F038D1F7}"/>
    <dgm:cxn modelId="{BC015405-D083-46F5-86E7-5BE6E75A4243}" type="presOf" srcId="{CFA7CF83-DD33-4B9E-915E-ED5FB4CCBD30}" destId="{393423E5-BE2F-45FD-B023-5FFB797BA05A}" srcOrd="1" destOrd="0" presId="urn:microsoft.com/office/officeart/2005/8/layout/hierarchy2"/>
    <dgm:cxn modelId="{EC4C8D2F-DC9C-4D3A-9B30-25E395CCAC36}" srcId="{4AA63780-09C1-4081-8B3E-5EA4F27F764E}" destId="{92E992EB-4AD6-4874-9894-0850116A91A8}" srcOrd="1" destOrd="0" parTransId="{42865977-C284-405F-9956-131CC640A831}" sibTransId="{E5BDF0C6-CED0-41B2-BDF9-BB3A4CC22092}"/>
    <dgm:cxn modelId="{7D79A01B-E426-435A-A8EF-413406C212AF}" type="presOf" srcId="{3AB1B818-DE18-4405-B2ED-4654BBBB2913}" destId="{AE119EA2-359A-4EA6-BAF3-D6A8EC0DCBD2}" srcOrd="0" destOrd="0" presId="urn:microsoft.com/office/officeart/2005/8/layout/hierarchy2"/>
    <dgm:cxn modelId="{CB6B79A6-DEB0-4FB5-B3CD-02D68F034E83}" srcId="{5AC69AF3-37C4-4BAA-A329-E68240241C2C}" destId="{F8A07989-E041-456A-B6D9-9F3748A1F381}" srcOrd="0" destOrd="0" parTransId="{FA96C704-2E78-45EF-8B57-FC9F7207EA38}" sibTransId="{075E1EF0-484E-41CB-B56C-2C4912D87BE1}"/>
    <dgm:cxn modelId="{83CF9909-2DF1-45F1-BEC7-7FC8E3049739}" type="presOf" srcId="{FA96C704-2E78-45EF-8B57-FC9F7207EA38}" destId="{311F7C9E-1CCD-478F-B1AA-33FA71F44CF6}" srcOrd="1" destOrd="0" presId="urn:microsoft.com/office/officeart/2005/8/layout/hierarchy2"/>
    <dgm:cxn modelId="{80CE235A-3BB4-48BA-BE81-BC6F1B199257}" type="presOf" srcId="{E0ABF723-47D3-4ACA-9E2E-50090CF7EE1F}" destId="{F0FAEFBF-627C-48E7-9BBF-939660695FFA}" srcOrd="0" destOrd="0" presId="urn:microsoft.com/office/officeart/2005/8/layout/hierarchy2"/>
    <dgm:cxn modelId="{E226CD0B-BE01-47F6-A849-6A76623C2EE1}" srcId="{1343517A-0BD5-4F1F-90DA-88BF1D9F3256}" destId="{39360A4A-FD2D-403B-B8B3-4DF3AB93DBBF}" srcOrd="1" destOrd="0" parTransId="{E0ABF723-47D3-4ACA-9E2E-50090CF7EE1F}" sibTransId="{AF22C4E1-AF6C-4D12-A974-A84A5E3A306C}"/>
    <dgm:cxn modelId="{86BFAE72-9D9C-4B85-82BA-9895E9E483BD}" srcId="{412A85EB-FC66-4728-A1A3-E1D3D5C024A4}" destId="{57015768-97E6-484A-92C9-4B58DB8174F7}" srcOrd="3" destOrd="0" parTransId="{7825C0B2-9A0B-4C60-A165-AA81F9E77563}" sibTransId="{401D0382-0B29-48F2-94EC-3C58F695ADF3}"/>
    <dgm:cxn modelId="{E726F872-2AF2-4153-A1F7-336154F84E74}" type="presOf" srcId="{08A72602-5CAE-40DF-BAAE-801E090E03CF}" destId="{83FF951F-A520-4FF8-972D-755874C689F6}" srcOrd="1" destOrd="0" presId="urn:microsoft.com/office/officeart/2005/8/layout/hierarchy2"/>
    <dgm:cxn modelId="{FB102468-BC44-4A68-BA61-16ABAE6439D6}" srcId="{F8A07989-E041-456A-B6D9-9F3748A1F381}" destId="{CD7AE249-363A-42B6-ADEC-F1801D7773DB}" srcOrd="0" destOrd="0" parTransId="{F8BB0C4D-2BFB-4FED-84B3-72BD929BBD9A}" sibTransId="{29A988AF-5DEF-4869-9E76-2A69D6710562}"/>
    <dgm:cxn modelId="{E3E17BE3-B0B6-4ABD-997B-958D4ED0CDA8}" type="presOf" srcId="{39360A4A-FD2D-403B-B8B3-4DF3AB93DBBF}" destId="{16A624B1-32A4-4E88-95A6-FFD19EE2F68B}" srcOrd="0" destOrd="0" presId="urn:microsoft.com/office/officeart/2005/8/layout/hierarchy2"/>
    <dgm:cxn modelId="{C8335659-F1E8-46EC-B49B-E558C3FBCA45}" type="presOf" srcId="{9CA83D2C-47ED-4FDF-B5A3-BAE1B4E0BE02}" destId="{EC8B476F-ED02-4927-B1F9-5127E0C37F31}" srcOrd="1" destOrd="0" presId="urn:microsoft.com/office/officeart/2005/8/layout/hierarchy2"/>
    <dgm:cxn modelId="{A9CFC588-EFE1-4039-AC36-5EB9995947D6}" type="presOf" srcId="{F88EF9AF-7423-4F53-AE3D-408379A21A8A}" destId="{4BAC244F-A403-406E-B524-47FDAE0A658E}" srcOrd="0" destOrd="0" presId="urn:microsoft.com/office/officeart/2005/8/layout/hierarchy2"/>
    <dgm:cxn modelId="{19C2CEE1-64E7-4C99-8E47-EA3BBBD2CC2F}" type="presOf" srcId="{8242068B-9F2B-4C77-849D-0B4750D0BDA6}" destId="{BEA8DAF5-118E-4332-B8F6-E9AF5E6602F4}" srcOrd="0" destOrd="0" presId="urn:microsoft.com/office/officeart/2005/8/layout/hierarchy2"/>
    <dgm:cxn modelId="{C8443475-BFF0-413D-A52E-83E5944E5980}" type="presOf" srcId="{4AA63780-09C1-4081-8B3E-5EA4F27F764E}" destId="{C10A3A63-49D8-453C-B413-8FF2CB7A92F9}" srcOrd="0" destOrd="0" presId="urn:microsoft.com/office/officeart/2005/8/layout/hierarchy2"/>
    <dgm:cxn modelId="{5606BDA8-40C4-4284-976C-05C7EE5B5F1F}" type="presOf" srcId="{6192D530-CAFB-48C3-9C90-4C854F571165}" destId="{782FC11D-99EB-4AC9-90A1-94833B00D4AA}" srcOrd="0" destOrd="0" presId="urn:microsoft.com/office/officeart/2005/8/layout/hierarchy2"/>
    <dgm:cxn modelId="{38D93E0D-0E9E-4461-AFFA-8762FD6093B9}" type="presOf" srcId="{412A85EB-FC66-4728-A1A3-E1D3D5C024A4}" destId="{8A7FA506-EFFD-4672-812F-266683F9749B}" srcOrd="0" destOrd="0" presId="urn:microsoft.com/office/officeart/2005/8/layout/hierarchy2"/>
    <dgm:cxn modelId="{97AC869B-6259-423A-8659-8BDA034B5BDE}" type="presOf" srcId="{9052DB81-6A7A-4A92-AE32-74C70B4C8C5A}" destId="{1F96DABF-CFA2-441F-AC28-A2D870E1C4C7}" srcOrd="0" destOrd="0" presId="urn:microsoft.com/office/officeart/2005/8/layout/hierarchy2"/>
    <dgm:cxn modelId="{C3452DB7-2E06-411C-B8EE-BC876E522D89}" type="presOf" srcId="{5B042616-B071-435C-92EF-C5AF88B14B2E}" destId="{DEF22305-3705-470A-BA1F-5DD82C8B756B}" srcOrd="0" destOrd="0" presId="urn:microsoft.com/office/officeart/2005/8/layout/hierarchy2"/>
    <dgm:cxn modelId="{E1BD5223-50B8-4D72-9E20-FBE961FAB7CF}" type="presOf" srcId="{35787A8D-6389-4E1E-8F63-5D1C8C283BA7}" destId="{070C47C5-CB70-43E6-80F3-4444C491C56D}" srcOrd="0" destOrd="0" presId="urn:microsoft.com/office/officeart/2005/8/layout/hierarchy2"/>
    <dgm:cxn modelId="{7CCCA3D6-2F27-4D98-90D4-A9F622031212}" type="presOf" srcId="{1526C33A-A454-4D10-9D0A-0298A1065F4B}" destId="{08E936F7-08C3-4B8B-BEB6-BDAF07A0412E}" srcOrd="0" destOrd="0" presId="urn:microsoft.com/office/officeart/2005/8/layout/hierarchy2"/>
    <dgm:cxn modelId="{B83C1E0B-8770-4E0C-B57D-3CA48983C9AF}" type="presOf" srcId="{1526C33A-A454-4D10-9D0A-0298A1065F4B}" destId="{285284DD-3DE2-4469-BA8C-4EBBBBCB1F69}" srcOrd="1" destOrd="0" presId="urn:microsoft.com/office/officeart/2005/8/layout/hierarchy2"/>
    <dgm:cxn modelId="{34579314-9EEB-4C7C-8A78-1F246E9EAF46}" type="presOf" srcId="{6192D530-CAFB-48C3-9C90-4C854F571165}" destId="{7DA95244-8534-4D18-B1E3-40A9220F9FA3}" srcOrd="1" destOrd="0" presId="urn:microsoft.com/office/officeart/2005/8/layout/hierarchy2"/>
    <dgm:cxn modelId="{00934A2B-9F1D-4043-B70D-DDA713F3A9BD}" type="presOf" srcId="{AD533778-0325-4393-9F5A-F21698DE195E}" destId="{3A9BE26D-C406-4E46-A578-25F59CDD41A9}" srcOrd="0" destOrd="0" presId="urn:microsoft.com/office/officeart/2005/8/layout/hierarchy2"/>
    <dgm:cxn modelId="{94FDF05E-9F36-4110-803E-C2E2D0B4EDBF}" type="presOf" srcId="{5AC69AF3-37C4-4BAA-A329-E68240241C2C}" destId="{CE01522E-F3F2-496B-A88D-511F6BE3645C}" srcOrd="0" destOrd="0" presId="urn:microsoft.com/office/officeart/2005/8/layout/hierarchy2"/>
    <dgm:cxn modelId="{2E1F1CF9-2227-48F0-88BB-76316329FD15}" type="presOf" srcId="{92E992EB-4AD6-4874-9894-0850116A91A8}" destId="{3E4ABC57-6AF6-4762-8698-68FFAA25EA03}" srcOrd="0" destOrd="0" presId="urn:microsoft.com/office/officeart/2005/8/layout/hierarchy2"/>
    <dgm:cxn modelId="{0F1A616A-4CB9-4903-939E-66F0B5D9E266}" srcId="{DDE3D3D9-B2DA-4218-A703-2BF188B4D742}" destId="{CACF5BA4-B635-4F8C-B1F6-5C93F056AD84}" srcOrd="1" destOrd="0" parTransId="{6EC9D094-3AEB-45D4-80D7-39AC70A2CCF2}" sibTransId="{6CCDF76E-6257-434D-8722-DC5A71A49672}"/>
    <dgm:cxn modelId="{9B4A169F-1BCF-4C6F-B1E2-B2497B9E4A9E}" srcId="{412A85EB-FC66-4728-A1A3-E1D3D5C024A4}" destId="{6C9D26D4-2256-4CC4-B308-299B08ADB076}" srcOrd="2" destOrd="0" parTransId="{1526C33A-A454-4D10-9D0A-0298A1065F4B}" sibTransId="{73661B6F-0C12-42D9-B0CD-EA251B976F5E}"/>
    <dgm:cxn modelId="{20B9B828-3719-4BF3-852D-30E8A70D4437}" type="presOf" srcId="{8B549F3D-15BF-4273-A102-7C44955191AC}" destId="{AC989687-4003-466F-85A8-89481576B73E}" srcOrd="0" destOrd="0" presId="urn:microsoft.com/office/officeart/2005/8/layout/hierarchy2"/>
    <dgm:cxn modelId="{49972E25-3A84-450D-BA84-427682FEB8E8}" type="presOf" srcId="{64C6D139-21E7-42C1-AC3A-20C506C46E2F}" destId="{7DD5F432-4856-42D2-AAD9-AC1D15375109}" srcOrd="1" destOrd="0" presId="urn:microsoft.com/office/officeart/2005/8/layout/hierarchy2"/>
    <dgm:cxn modelId="{2B055039-8663-417A-A734-816327146558}" type="presOf" srcId="{F8BB0C4D-2BFB-4FED-84B3-72BD929BBD9A}" destId="{3B186456-0A7B-40C7-A793-93B908134EED}" srcOrd="0" destOrd="0" presId="urn:microsoft.com/office/officeart/2005/8/layout/hierarchy2"/>
    <dgm:cxn modelId="{C28FF84E-C4B3-4843-B3FC-B25A21B55A1B}" srcId="{F8A07989-E041-456A-B6D9-9F3748A1F381}" destId="{412A85EB-FC66-4728-A1A3-E1D3D5C024A4}" srcOrd="2" destOrd="0" parTransId="{CFA7CF83-DD33-4B9E-915E-ED5FB4CCBD30}" sibTransId="{7157E983-187D-49C0-95EA-7200CA5E8509}"/>
    <dgm:cxn modelId="{A62F1643-D990-476B-94F3-0D2203434D47}" type="presOf" srcId="{D26B8989-A32D-4DFD-A078-66DEF5EF6688}" destId="{438966C2-81E2-4F0F-9794-91F7BD8342D5}" srcOrd="0" destOrd="0" presId="urn:microsoft.com/office/officeart/2005/8/layout/hierarchy2"/>
    <dgm:cxn modelId="{1F300FCA-567F-4957-A283-B4B9CDA4EC2C}" type="presOf" srcId="{21CC7A5F-E9C6-4237-98C7-8669DF9342BD}" destId="{F5DC377E-C0C5-45B1-9975-900C6517103C}" srcOrd="0" destOrd="0" presId="urn:microsoft.com/office/officeart/2005/8/layout/hierarchy2"/>
    <dgm:cxn modelId="{6F082A49-5BE7-4429-AB19-483E9A831674}" srcId="{412A85EB-FC66-4728-A1A3-E1D3D5C024A4}" destId="{35787A8D-6389-4E1E-8F63-5D1C8C283BA7}" srcOrd="1" destOrd="0" parTransId="{21CC7A5F-E9C6-4237-98C7-8669DF9342BD}" sibTransId="{769087B3-51AC-42B6-834B-CB650A9962AF}"/>
    <dgm:cxn modelId="{ACB650F4-964F-4393-B80C-964215D7282D}" type="presOf" srcId="{87A3025E-4525-416E-BB9A-F6B7819FFE46}" destId="{C2788F23-2C6B-4AF5-81C9-AFB099392A59}" srcOrd="0" destOrd="0" presId="urn:microsoft.com/office/officeart/2005/8/layout/hierarchy2"/>
    <dgm:cxn modelId="{6B5E5A3C-85BE-4388-A01A-6D246D913766}" type="presOf" srcId="{CD7AE249-363A-42B6-ADEC-F1801D7773DB}" destId="{C8991AA2-AF46-4271-88BF-EDF758973622}" srcOrd="0" destOrd="0" presId="urn:microsoft.com/office/officeart/2005/8/layout/hierarchy2"/>
    <dgm:cxn modelId="{9279DED7-E18D-42D3-86B2-1116F56FFFD7}" srcId="{412A85EB-FC66-4728-A1A3-E1D3D5C024A4}" destId="{A920BE1F-C18D-453F-9ADA-E8F3BB3466E9}" srcOrd="4" destOrd="0" parTransId="{64C6D139-21E7-42C1-AC3A-20C506C46E2F}" sibTransId="{83397205-DECB-42E2-A404-8ADA9BC7DF6F}"/>
    <dgm:cxn modelId="{CE2983B9-66D6-48D1-B65A-A8D6BFC13ED7}" type="presOf" srcId="{8B549F3D-15BF-4273-A102-7C44955191AC}" destId="{307926BA-1838-46CC-BA55-F693C6CD3AB3}" srcOrd="1" destOrd="0" presId="urn:microsoft.com/office/officeart/2005/8/layout/hierarchy2"/>
    <dgm:cxn modelId="{06B68732-6A16-40BE-8FFA-A2927CADE828}" srcId="{1343517A-0BD5-4F1F-90DA-88BF1D9F3256}" destId="{F20864E1-E97B-409B-ADEF-1E5AD19A2FB5}" srcOrd="0" destOrd="0" parTransId="{06CABF5B-FF2D-4EEF-92CA-D47AF50EF52E}" sibTransId="{D34F6A71-37F4-4265-9E15-7029666B8316}"/>
    <dgm:cxn modelId="{05DB031F-46D2-4D60-8380-89C9F0398E9A}" type="presParOf" srcId="{8BABEA95-86C0-4F2B-9EBA-D4DBC4329655}" destId="{D9520AD0-1B6C-47C0-8D1A-D71BA97D9FAD}" srcOrd="0" destOrd="0" presId="urn:microsoft.com/office/officeart/2005/8/layout/hierarchy2"/>
    <dgm:cxn modelId="{F917FF9F-48B1-4DF9-A83F-638FB8899894}" type="presParOf" srcId="{D9520AD0-1B6C-47C0-8D1A-D71BA97D9FAD}" destId="{CE01522E-F3F2-496B-A88D-511F6BE3645C}" srcOrd="0" destOrd="0" presId="urn:microsoft.com/office/officeart/2005/8/layout/hierarchy2"/>
    <dgm:cxn modelId="{E2EC72A5-3E6C-4261-8A77-B4298D231F14}" type="presParOf" srcId="{D9520AD0-1B6C-47C0-8D1A-D71BA97D9FAD}" destId="{CFFEAE9E-515F-4683-ABA4-03CFE7E4AC6F}" srcOrd="1" destOrd="0" presId="urn:microsoft.com/office/officeart/2005/8/layout/hierarchy2"/>
    <dgm:cxn modelId="{7E6C460F-0EED-462B-8391-1E1F64342826}" type="presParOf" srcId="{CFFEAE9E-515F-4683-ABA4-03CFE7E4AC6F}" destId="{D473721D-B633-48FF-A844-B2E1719F2377}" srcOrd="0" destOrd="0" presId="urn:microsoft.com/office/officeart/2005/8/layout/hierarchy2"/>
    <dgm:cxn modelId="{6C527174-9C6D-420B-9A6C-6C1D7410F447}" type="presParOf" srcId="{D473721D-B633-48FF-A844-B2E1719F2377}" destId="{311F7C9E-1CCD-478F-B1AA-33FA71F44CF6}" srcOrd="0" destOrd="0" presId="urn:microsoft.com/office/officeart/2005/8/layout/hierarchy2"/>
    <dgm:cxn modelId="{8AD98A79-29E5-4944-85C1-F1F5B79B1326}" type="presParOf" srcId="{CFFEAE9E-515F-4683-ABA4-03CFE7E4AC6F}" destId="{FDDE5AFD-6C41-4591-B5DD-C1DC795C1AE2}" srcOrd="1" destOrd="0" presId="urn:microsoft.com/office/officeart/2005/8/layout/hierarchy2"/>
    <dgm:cxn modelId="{6100A059-B70E-451D-9B14-ADFA791C89AC}" type="presParOf" srcId="{FDDE5AFD-6C41-4591-B5DD-C1DC795C1AE2}" destId="{71DBDCDA-8341-4588-A00B-6CDD9672B884}" srcOrd="0" destOrd="0" presId="urn:microsoft.com/office/officeart/2005/8/layout/hierarchy2"/>
    <dgm:cxn modelId="{1865B93A-B003-4C55-9A77-D8D79D41BBC4}" type="presParOf" srcId="{FDDE5AFD-6C41-4591-B5DD-C1DC795C1AE2}" destId="{D34CC299-F298-4347-8482-E425A6D03ECA}" srcOrd="1" destOrd="0" presId="urn:microsoft.com/office/officeart/2005/8/layout/hierarchy2"/>
    <dgm:cxn modelId="{A95BD78B-4AB5-40AD-8A7A-31D1218CACF2}" type="presParOf" srcId="{D34CC299-F298-4347-8482-E425A6D03ECA}" destId="{3B186456-0A7B-40C7-A793-93B908134EED}" srcOrd="0" destOrd="0" presId="urn:microsoft.com/office/officeart/2005/8/layout/hierarchy2"/>
    <dgm:cxn modelId="{4D3775B9-75D4-49F4-82E4-B0F77739ACFE}" type="presParOf" srcId="{3B186456-0A7B-40C7-A793-93B908134EED}" destId="{5314F4EA-CCB6-4CCE-AD7A-AD5031FB26E5}" srcOrd="0" destOrd="0" presId="urn:microsoft.com/office/officeart/2005/8/layout/hierarchy2"/>
    <dgm:cxn modelId="{116E011E-6290-41DE-ADD8-B382B74FFF29}" type="presParOf" srcId="{D34CC299-F298-4347-8482-E425A6D03ECA}" destId="{7AD8BEEB-B425-41A0-92FC-849F451D6D2B}" srcOrd="1" destOrd="0" presId="urn:microsoft.com/office/officeart/2005/8/layout/hierarchy2"/>
    <dgm:cxn modelId="{92C414A7-0F8E-4999-B5E2-A3791053C6A3}" type="presParOf" srcId="{7AD8BEEB-B425-41A0-92FC-849F451D6D2B}" destId="{C8991AA2-AF46-4271-88BF-EDF758973622}" srcOrd="0" destOrd="0" presId="urn:microsoft.com/office/officeart/2005/8/layout/hierarchy2"/>
    <dgm:cxn modelId="{1A09CB43-0A04-4C8C-86E3-B3DA5C9AA31F}" type="presParOf" srcId="{7AD8BEEB-B425-41A0-92FC-849F451D6D2B}" destId="{913DCB99-16E7-45A3-96E5-015E8A4C6ADF}" srcOrd="1" destOrd="0" presId="urn:microsoft.com/office/officeart/2005/8/layout/hierarchy2"/>
    <dgm:cxn modelId="{1C6248C7-FE58-4188-A0A6-9AAA00437798}" type="presParOf" srcId="{D34CC299-F298-4347-8482-E425A6D03ECA}" destId="{122570D7-6A3A-49A0-9398-33CA5B497395}" srcOrd="2" destOrd="0" presId="urn:microsoft.com/office/officeart/2005/8/layout/hierarchy2"/>
    <dgm:cxn modelId="{639C5D76-09C0-4808-8B14-23E40BACA004}" type="presParOf" srcId="{122570D7-6A3A-49A0-9398-33CA5B497395}" destId="{EC8B476F-ED02-4927-B1F9-5127E0C37F31}" srcOrd="0" destOrd="0" presId="urn:microsoft.com/office/officeart/2005/8/layout/hierarchy2"/>
    <dgm:cxn modelId="{D9563B1F-A266-405C-8865-A80AF062C8C8}" type="presParOf" srcId="{D34CC299-F298-4347-8482-E425A6D03ECA}" destId="{EC5BF38D-0DDC-4F93-89C2-6860B1F58DE0}" srcOrd="3" destOrd="0" presId="urn:microsoft.com/office/officeart/2005/8/layout/hierarchy2"/>
    <dgm:cxn modelId="{41E0B75E-FC94-4B00-8ABE-9500FA3B8EFB}" type="presParOf" srcId="{EC5BF38D-0DDC-4F93-89C2-6860B1F58DE0}" destId="{E1DD94E7-853A-4DB9-94E6-B79D7D821D62}" srcOrd="0" destOrd="0" presId="urn:microsoft.com/office/officeart/2005/8/layout/hierarchy2"/>
    <dgm:cxn modelId="{0F7C15B7-FAE6-4A44-B388-7838B6370D2E}" type="presParOf" srcId="{EC5BF38D-0DDC-4F93-89C2-6860B1F58DE0}" destId="{7C976DAF-D2D6-4D22-8C3E-BF793109A0E5}" srcOrd="1" destOrd="0" presId="urn:microsoft.com/office/officeart/2005/8/layout/hierarchy2"/>
    <dgm:cxn modelId="{6D5E06CA-831C-47AB-823A-836A60B7731F}" type="presParOf" srcId="{7C976DAF-D2D6-4D22-8C3E-BF793109A0E5}" destId="{BF9EDD06-B7FF-469A-BF7F-56B27633D445}" srcOrd="0" destOrd="0" presId="urn:microsoft.com/office/officeart/2005/8/layout/hierarchy2"/>
    <dgm:cxn modelId="{8737A219-734A-4147-94D6-CC7BD9CC8D88}" type="presParOf" srcId="{BF9EDD06-B7FF-469A-BF7F-56B27633D445}" destId="{EEC1F053-13C6-4681-9525-433A342946A1}" srcOrd="0" destOrd="0" presId="urn:microsoft.com/office/officeart/2005/8/layout/hierarchy2"/>
    <dgm:cxn modelId="{3BF6BCEF-439D-4B28-BCCC-583821CB2070}" type="presParOf" srcId="{7C976DAF-D2D6-4D22-8C3E-BF793109A0E5}" destId="{967D2D17-F33B-4F3D-97ED-3FEAB222BBA1}" srcOrd="1" destOrd="0" presId="urn:microsoft.com/office/officeart/2005/8/layout/hierarchy2"/>
    <dgm:cxn modelId="{8C21B47D-58F7-4DEC-A53C-B512483450B1}" type="presParOf" srcId="{967D2D17-F33B-4F3D-97ED-3FEAB222BBA1}" destId="{1336636F-4C76-4DD9-BC1F-4867474CF278}" srcOrd="0" destOrd="0" presId="urn:microsoft.com/office/officeart/2005/8/layout/hierarchy2"/>
    <dgm:cxn modelId="{24E1D4AA-DED3-448D-9829-DF9BDC2E6720}" type="presParOf" srcId="{967D2D17-F33B-4F3D-97ED-3FEAB222BBA1}" destId="{48CBBB82-04C5-42E7-BF54-A0CE3DBA03C1}" srcOrd="1" destOrd="0" presId="urn:microsoft.com/office/officeart/2005/8/layout/hierarchy2"/>
    <dgm:cxn modelId="{C2940E77-D4F4-48C3-A0C8-E16D1EBEA361}" type="presParOf" srcId="{7C976DAF-D2D6-4D22-8C3E-BF793109A0E5}" destId="{F0FAEFBF-627C-48E7-9BBF-939660695FFA}" srcOrd="2" destOrd="0" presId="urn:microsoft.com/office/officeart/2005/8/layout/hierarchy2"/>
    <dgm:cxn modelId="{69A06D5D-1158-4179-B832-34D22E08B40C}" type="presParOf" srcId="{F0FAEFBF-627C-48E7-9BBF-939660695FFA}" destId="{3B229731-4073-4EB8-AC09-2136E0C8BBAD}" srcOrd="0" destOrd="0" presId="urn:microsoft.com/office/officeart/2005/8/layout/hierarchy2"/>
    <dgm:cxn modelId="{60559BB6-33E8-429A-B290-EDBBFF890732}" type="presParOf" srcId="{7C976DAF-D2D6-4D22-8C3E-BF793109A0E5}" destId="{14EA817F-E022-4B89-9304-38311F9D1A9C}" srcOrd="3" destOrd="0" presId="urn:microsoft.com/office/officeart/2005/8/layout/hierarchy2"/>
    <dgm:cxn modelId="{4DA3C347-71EB-4FD7-A1F3-DF2A23AB9402}" type="presParOf" srcId="{14EA817F-E022-4B89-9304-38311F9D1A9C}" destId="{16A624B1-32A4-4E88-95A6-FFD19EE2F68B}" srcOrd="0" destOrd="0" presId="urn:microsoft.com/office/officeart/2005/8/layout/hierarchy2"/>
    <dgm:cxn modelId="{BA2F2CD7-8C38-43F0-BE49-2546DB6A7B96}" type="presParOf" srcId="{14EA817F-E022-4B89-9304-38311F9D1A9C}" destId="{85383A43-05FA-4FBD-8AA5-07F45085D67D}" srcOrd="1" destOrd="0" presId="urn:microsoft.com/office/officeart/2005/8/layout/hierarchy2"/>
    <dgm:cxn modelId="{48FB2E6F-7E8D-4A39-9F28-EAEBBC03FE61}" type="presParOf" srcId="{85383A43-05FA-4FBD-8AA5-07F45085D67D}" destId="{A0EE73FC-464A-478A-95C9-225CD32BE850}" srcOrd="0" destOrd="0" presId="urn:microsoft.com/office/officeart/2005/8/layout/hierarchy2"/>
    <dgm:cxn modelId="{BFCD5FDF-EE11-4BDE-BD7C-001F382A0579}" type="presParOf" srcId="{A0EE73FC-464A-478A-95C9-225CD32BE850}" destId="{B7908D21-609B-48F7-9466-5FE43F47F320}" srcOrd="0" destOrd="0" presId="urn:microsoft.com/office/officeart/2005/8/layout/hierarchy2"/>
    <dgm:cxn modelId="{DB802722-F36A-47D6-B1B8-569F625DD800}" type="presParOf" srcId="{85383A43-05FA-4FBD-8AA5-07F45085D67D}" destId="{B93AAA5A-B265-4106-92E6-F2222F6FF263}" srcOrd="1" destOrd="0" presId="urn:microsoft.com/office/officeart/2005/8/layout/hierarchy2"/>
    <dgm:cxn modelId="{5C2640D2-793C-43AC-88D0-570633F1667D}" type="presParOf" srcId="{B93AAA5A-B265-4106-92E6-F2222F6FF263}" destId="{1F96DABF-CFA2-441F-AC28-A2D870E1C4C7}" srcOrd="0" destOrd="0" presId="urn:microsoft.com/office/officeart/2005/8/layout/hierarchy2"/>
    <dgm:cxn modelId="{FE02A283-A219-4071-B89C-EED564091CE9}" type="presParOf" srcId="{B93AAA5A-B265-4106-92E6-F2222F6FF263}" destId="{F0916713-143E-4233-85AE-83B24C386AA1}" srcOrd="1" destOrd="0" presId="urn:microsoft.com/office/officeart/2005/8/layout/hierarchy2"/>
    <dgm:cxn modelId="{5A829BAD-D08A-44DE-9ECF-297665DC4C63}" type="presParOf" srcId="{85383A43-05FA-4FBD-8AA5-07F45085D67D}" destId="{45294A0D-995C-4C02-9D9A-2E94857B8457}" srcOrd="2" destOrd="0" presId="urn:microsoft.com/office/officeart/2005/8/layout/hierarchy2"/>
    <dgm:cxn modelId="{1FCB57A6-592E-420D-9D8C-F418FC2251E2}" type="presParOf" srcId="{45294A0D-995C-4C02-9D9A-2E94857B8457}" destId="{A5FB28D4-02D4-46BE-BC82-5B6F9109EEC1}" srcOrd="0" destOrd="0" presId="urn:microsoft.com/office/officeart/2005/8/layout/hierarchy2"/>
    <dgm:cxn modelId="{14C14C61-7A62-4A71-93FB-FDBB09023B3B}" type="presParOf" srcId="{85383A43-05FA-4FBD-8AA5-07F45085D67D}" destId="{78D8A665-EBBF-4A85-B8EC-045C5FBCCFDD}" srcOrd="3" destOrd="0" presId="urn:microsoft.com/office/officeart/2005/8/layout/hierarchy2"/>
    <dgm:cxn modelId="{F6D6CF3C-3E09-4137-8036-2DE3512E9F05}" type="presParOf" srcId="{78D8A665-EBBF-4A85-B8EC-045C5FBCCFDD}" destId="{AE119EA2-359A-4EA6-BAF3-D6A8EC0DCBD2}" srcOrd="0" destOrd="0" presId="urn:microsoft.com/office/officeart/2005/8/layout/hierarchy2"/>
    <dgm:cxn modelId="{87876C4A-AB0E-4148-A4C8-A49B90BEC6B0}" type="presParOf" srcId="{78D8A665-EBBF-4A85-B8EC-045C5FBCCFDD}" destId="{79265699-B817-4541-9EA7-F723725E80B0}" srcOrd="1" destOrd="0" presId="urn:microsoft.com/office/officeart/2005/8/layout/hierarchy2"/>
    <dgm:cxn modelId="{719A7840-A283-493D-A29C-E87CAF346F59}" type="presParOf" srcId="{85383A43-05FA-4FBD-8AA5-07F45085D67D}" destId="{AC989687-4003-466F-85A8-89481576B73E}" srcOrd="4" destOrd="0" presId="urn:microsoft.com/office/officeart/2005/8/layout/hierarchy2"/>
    <dgm:cxn modelId="{51A5559C-ECDE-4950-BE5B-D1524BA47FEF}" type="presParOf" srcId="{AC989687-4003-466F-85A8-89481576B73E}" destId="{307926BA-1838-46CC-BA55-F693C6CD3AB3}" srcOrd="0" destOrd="0" presId="urn:microsoft.com/office/officeart/2005/8/layout/hierarchy2"/>
    <dgm:cxn modelId="{0442DF40-31B4-4007-A20E-FC38AFDA2642}" type="presParOf" srcId="{85383A43-05FA-4FBD-8AA5-07F45085D67D}" destId="{C00C3E6E-CAEF-4849-9C40-E69C62BDEA68}" srcOrd="5" destOrd="0" presId="urn:microsoft.com/office/officeart/2005/8/layout/hierarchy2"/>
    <dgm:cxn modelId="{A270FFAF-B294-40D3-85BC-EA29C1014936}" type="presParOf" srcId="{C00C3E6E-CAEF-4849-9C40-E69C62BDEA68}" destId="{C2788F23-2C6B-4AF5-81C9-AFB099392A59}" srcOrd="0" destOrd="0" presId="urn:microsoft.com/office/officeart/2005/8/layout/hierarchy2"/>
    <dgm:cxn modelId="{CFEDC279-145F-462A-85BC-114A449CE98B}" type="presParOf" srcId="{C00C3E6E-CAEF-4849-9C40-E69C62BDEA68}" destId="{21B5F823-64FC-49B1-B189-F3D42E0E4C5B}" srcOrd="1" destOrd="0" presId="urn:microsoft.com/office/officeart/2005/8/layout/hierarchy2"/>
    <dgm:cxn modelId="{DAB45AD4-4CF2-4E2D-B9B7-991189F11479}" type="presParOf" srcId="{7C976DAF-D2D6-4D22-8C3E-BF793109A0E5}" destId="{438966C2-81E2-4F0F-9794-91F7BD8342D5}" srcOrd="4" destOrd="0" presId="urn:microsoft.com/office/officeart/2005/8/layout/hierarchy2"/>
    <dgm:cxn modelId="{70D969AF-569E-40A4-9AE3-5AC5C4B701F8}" type="presParOf" srcId="{438966C2-81E2-4F0F-9794-91F7BD8342D5}" destId="{13CC7DCA-03BC-42EA-A622-C627B0D6A034}" srcOrd="0" destOrd="0" presId="urn:microsoft.com/office/officeart/2005/8/layout/hierarchy2"/>
    <dgm:cxn modelId="{888774EC-C412-46AA-B10A-2C5F8569A98B}" type="presParOf" srcId="{7C976DAF-D2D6-4D22-8C3E-BF793109A0E5}" destId="{15631AD2-BA60-45B2-BBAC-24A53EB2B029}" srcOrd="5" destOrd="0" presId="urn:microsoft.com/office/officeart/2005/8/layout/hierarchy2"/>
    <dgm:cxn modelId="{7A4952BD-E1A9-4302-918C-03DB06BB7D16}" type="presParOf" srcId="{15631AD2-BA60-45B2-BBAC-24A53EB2B029}" destId="{C10A3A63-49D8-453C-B413-8FF2CB7A92F9}" srcOrd="0" destOrd="0" presId="urn:microsoft.com/office/officeart/2005/8/layout/hierarchy2"/>
    <dgm:cxn modelId="{C4266EE5-F83A-48CE-B184-2E9DA74A1C01}" type="presParOf" srcId="{15631AD2-BA60-45B2-BBAC-24A53EB2B029}" destId="{75D3C551-DDD4-470B-9ABB-831D4EF0B3E6}" srcOrd="1" destOrd="0" presId="urn:microsoft.com/office/officeart/2005/8/layout/hierarchy2"/>
    <dgm:cxn modelId="{08E2353A-C8DD-4675-9EC0-512CA33186F3}" type="presParOf" srcId="{75D3C551-DDD4-470B-9ABB-831D4EF0B3E6}" destId="{EC55EADC-3BB9-4A59-8D2D-69627F67B3B0}" srcOrd="0" destOrd="0" presId="urn:microsoft.com/office/officeart/2005/8/layout/hierarchy2"/>
    <dgm:cxn modelId="{B8789327-F597-4D5E-80F6-6B37166AB6CC}" type="presParOf" srcId="{EC55EADC-3BB9-4A59-8D2D-69627F67B3B0}" destId="{E8289CB9-F614-4512-BF6D-96EFCF835A6D}" srcOrd="0" destOrd="0" presId="urn:microsoft.com/office/officeart/2005/8/layout/hierarchy2"/>
    <dgm:cxn modelId="{B7B75EF9-DE0C-4D7B-A38C-6DFEFAD91FF2}" type="presParOf" srcId="{75D3C551-DDD4-470B-9ABB-831D4EF0B3E6}" destId="{13F46F58-AF85-4B88-83EB-560FDC3166FD}" srcOrd="1" destOrd="0" presId="urn:microsoft.com/office/officeart/2005/8/layout/hierarchy2"/>
    <dgm:cxn modelId="{5CFF894E-3D3A-48E9-9E8F-234C130B442B}" type="presParOf" srcId="{13F46F58-AF85-4B88-83EB-560FDC3166FD}" destId="{B9AF1559-0405-462C-9B59-E9BB9C9C50D0}" srcOrd="0" destOrd="0" presId="urn:microsoft.com/office/officeart/2005/8/layout/hierarchy2"/>
    <dgm:cxn modelId="{7465EADB-4595-408F-902E-DCD570AF881F}" type="presParOf" srcId="{13F46F58-AF85-4B88-83EB-560FDC3166FD}" destId="{CE3BD606-6242-41E8-A972-71E082C57AA4}" srcOrd="1" destOrd="0" presId="urn:microsoft.com/office/officeart/2005/8/layout/hierarchy2"/>
    <dgm:cxn modelId="{32D913FE-D59A-4265-8B5A-C4B9C65E6F20}" type="presParOf" srcId="{75D3C551-DDD4-470B-9ABB-831D4EF0B3E6}" destId="{C5123D0C-A06B-4561-A669-A35CB8BA0368}" srcOrd="2" destOrd="0" presId="urn:microsoft.com/office/officeart/2005/8/layout/hierarchy2"/>
    <dgm:cxn modelId="{C15EEDE6-EAD1-4A03-AA3D-9563BB00405D}" type="presParOf" srcId="{C5123D0C-A06B-4561-A669-A35CB8BA0368}" destId="{9ACCD246-D760-4F56-9613-E27ABFFD6F37}" srcOrd="0" destOrd="0" presId="urn:microsoft.com/office/officeart/2005/8/layout/hierarchy2"/>
    <dgm:cxn modelId="{616A9A6C-2A47-4008-960D-4D706592185D}" type="presParOf" srcId="{75D3C551-DDD4-470B-9ABB-831D4EF0B3E6}" destId="{CDB9D1A1-8678-4D9F-9AD8-3E5FBD3E81AE}" srcOrd="3" destOrd="0" presId="urn:microsoft.com/office/officeart/2005/8/layout/hierarchy2"/>
    <dgm:cxn modelId="{DB7D2226-0A4B-48EE-A73C-569679D41DA8}" type="presParOf" srcId="{CDB9D1A1-8678-4D9F-9AD8-3E5FBD3E81AE}" destId="{3E4ABC57-6AF6-4762-8698-68FFAA25EA03}" srcOrd="0" destOrd="0" presId="urn:microsoft.com/office/officeart/2005/8/layout/hierarchy2"/>
    <dgm:cxn modelId="{D72EC40D-7F14-4FD8-9BFB-9A06C61459B8}" type="presParOf" srcId="{CDB9D1A1-8678-4D9F-9AD8-3E5FBD3E81AE}" destId="{9702153F-6B2C-4B39-8106-A563DC086CFF}" srcOrd="1" destOrd="0" presId="urn:microsoft.com/office/officeart/2005/8/layout/hierarchy2"/>
    <dgm:cxn modelId="{452955E8-0620-4333-8C27-08DDC44EDE65}" type="presParOf" srcId="{7C976DAF-D2D6-4D22-8C3E-BF793109A0E5}" destId="{782FC11D-99EB-4AC9-90A1-94833B00D4AA}" srcOrd="6" destOrd="0" presId="urn:microsoft.com/office/officeart/2005/8/layout/hierarchy2"/>
    <dgm:cxn modelId="{6A102F24-21EE-419C-BDC1-A6D987602D31}" type="presParOf" srcId="{782FC11D-99EB-4AC9-90A1-94833B00D4AA}" destId="{7DA95244-8534-4D18-B1E3-40A9220F9FA3}" srcOrd="0" destOrd="0" presId="urn:microsoft.com/office/officeart/2005/8/layout/hierarchy2"/>
    <dgm:cxn modelId="{409BCD1E-8E42-40DF-820E-DCB9598B47CC}" type="presParOf" srcId="{7C976DAF-D2D6-4D22-8C3E-BF793109A0E5}" destId="{DC6D809C-7598-4A2C-84AE-03313E786BF2}" srcOrd="7" destOrd="0" presId="urn:microsoft.com/office/officeart/2005/8/layout/hierarchy2"/>
    <dgm:cxn modelId="{A6416FF7-B045-42B3-9561-5644BBCD94CF}" type="presParOf" srcId="{DC6D809C-7598-4A2C-84AE-03313E786BF2}" destId="{D8003659-378F-4D5D-8182-051D55329A6D}" srcOrd="0" destOrd="0" presId="urn:microsoft.com/office/officeart/2005/8/layout/hierarchy2"/>
    <dgm:cxn modelId="{C3587E13-3146-4B0A-9386-36D040D56059}" type="presParOf" srcId="{DC6D809C-7598-4A2C-84AE-03313E786BF2}" destId="{0F5012D0-53FF-45E2-A505-0CAD0EB8F60C}" srcOrd="1" destOrd="0" presId="urn:microsoft.com/office/officeart/2005/8/layout/hierarchy2"/>
    <dgm:cxn modelId="{C0725BA3-0E16-4D28-AEBD-FAD642B53E68}" type="presParOf" srcId="{0F5012D0-53FF-45E2-A505-0CAD0EB8F60C}" destId="{3A9BE26D-C406-4E46-A578-25F59CDD41A9}" srcOrd="0" destOrd="0" presId="urn:microsoft.com/office/officeart/2005/8/layout/hierarchy2"/>
    <dgm:cxn modelId="{D4BD4402-0B53-4172-A706-AB4F95DC49B7}" type="presParOf" srcId="{3A9BE26D-C406-4E46-A578-25F59CDD41A9}" destId="{3CA81AEF-8133-4058-9F8F-31559668A8D4}" srcOrd="0" destOrd="0" presId="urn:microsoft.com/office/officeart/2005/8/layout/hierarchy2"/>
    <dgm:cxn modelId="{47E997A6-4D51-4FE4-8EF2-E5754A6B35BB}" type="presParOf" srcId="{0F5012D0-53FF-45E2-A505-0CAD0EB8F60C}" destId="{7BDAD98E-16AF-4629-9866-440DE149678A}" srcOrd="1" destOrd="0" presId="urn:microsoft.com/office/officeart/2005/8/layout/hierarchy2"/>
    <dgm:cxn modelId="{A6B95803-B9C2-4ADE-BD0C-F8C8216B957F}" type="presParOf" srcId="{7BDAD98E-16AF-4629-9866-440DE149678A}" destId="{DEF22305-3705-470A-BA1F-5DD82C8B756B}" srcOrd="0" destOrd="0" presId="urn:microsoft.com/office/officeart/2005/8/layout/hierarchy2"/>
    <dgm:cxn modelId="{AC88D4A3-0334-4EDF-9850-FDCBA9487CF2}" type="presParOf" srcId="{7BDAD98E-16AF-4629-9866-440DE149678A}" destId="{20DCCBFD-DC8C-45AF-8D42-E82747B20134}" srcOrd="1" destOrd="0" presId="urn:microsoft.com/office/officeart/2005/8/layout/hierarchy2"/>
    <dgm:cxn modelId="{1E98E60B-2503-4B66-A139-006CB11BC9AC}" type="presParOf" srcId="{0F5012D0-53FF-45E2-A505-0CAD0EB8F60C}" destId="{F0CF73EC-6E2F-4FCA-8A7F-AC62F8E7BD85}" srcOrd="2" destOrd="0" presId="urn:microsoft.com/office/officeart/2005/8/layout/hierarchy2"/>
    <dgm:cxn modelId="{A11942C3-D7F5-4181-8BEF-B32E28520147}" type="presParOf" srcId="{F0CF73EC-6E2F-4FCA-8A7F-AC62F8E7BD85}" destId="{F06C2B41-1BDC-4E5B-BEC7-791BB404E857}" srcOrd="0" destOrd="0" presId="urn:microsoft.com/office/officeart/2005/8/layout/hierarchy2"/>
    <dgm:cxn modelId="{687BB70B-E225-43B6-81A3-DEC2BF9C68D6}" type="presParOf" srcId="{0F5012D0-53FF-45E2-A505-0CAD0EB8F60C}" destId="{B86B6C02-AB30-4046-9D3E-46C21BCA6DF1}" srcOrd="3" destOrd="0" presId="urn:microsoft.com/office/officeart/2005/8/layout/hierarchy2"/>
    <dgm:cxn modelId="{88F0CFF9-7679-483B-88F3-EF72678B28BF}" type="presParOf" srcId="{B86B6C02-AB30-4046-9D3E-46C21BCA6DF1}" destId="{941712A4-719B-49F1-9411-1DE97B3D8E79}" srcOrd="0" destOrd="0" presId="urn:microsoft.com/office/officeart/2005/8/layout/hierarchy2"/>
    <dgm:cxn modelId="{5DF37C48-499B-491D-AE7D-9AFE37DA7294}" type="presParOf" srcId="{B86B6C02-AB30-4046-9D3E-46C21BCA6DF1}" destId="{59EEC2A2-629F-4CD1-B469-D397CB50950E}" srcOrd="1" destOrd="0" presId="urn:microsoft.com/office/officeart/2005/8/layout/hierarchy2"/>
    <dgm:cxn modelId="{A3EDC581-97DC-4219-B61B-20B445A9F3D5}" type="presParOf" srcId="{D34CC299-F298-4347-8482-E425A6D03ECA}" destId="{76F28E74-2A4B-44B1-8E8C-D1AC8314B108}" srcOrd="4" destOrd="0" presId="urn:microsoft.com/office/officeart/2005/8/layout/hierarchy2"/>
    <dgm:cxn modelId="{D587EA9D-C0CD-4E5F-8211-8F42E88B3EC9}" type="presParOf" srcId="{76F28E74-2A4B-44B1-8E8C-D1AC8314B108}" destId="{393423E5-BE2F-45FD-B023-5FFB797BA05A}" srcOrd="0" destOrd="0" presId="urn:microsoft.com/office/officeart/2005/8/layout/hierarchy2"/>
    <dgm:cxn modelId="{B5C5603F-D8F9-443E-9352-F93B41E461AE}" type="presParOf" srcId="{D34CC299-F298-4347-8482-E425A6D03ECA}" destId="{1DAC5DA0-6428-4862-9981-1C6813E5F74C}" srcOrd="5" destOrd="0" presId="urn:microsoft.com/office/officeart/2005/8/layout/hierarchy2"/>
    <dgm:cxn modelId="{BE53B41B-A23F-43FE-A191-9FC4E3050AFF}" type="presParOf" srcId="{1DAC5DA0-6428-4862-9981-1C6813E5F74C}" destId="{8A7FA506-EFFD-4672-812F-266683F9749B}" srcOrd="0" destOrd="0" presId="urn:microsoft.com/office/officeart/2005/8/layout/hierarchy2"/>
    <dgm:cxn modelId="{888EBF00-3AED-4584-8AA6-8A8773F31953}" type="presParOf" srcId="{1DAC5DA0-6428-4862-9981-1C6813E5F74C}" destId="{5AEF7C86-DF9F-4C12-90E3-0304E7CAD834}" srcOrd="1" destOrd="0" presId="urn:microsoft.com/office/officeart/2005/8/layout/hierarchy2"/>
    <dgm:cxn modelId="{1B56A565-6B43-4EC7-A6D6-3A631B01CB11}" type="presParOf" srcId="{5AEF7C86-DF9F-4C12-90E3-0304E7CAD834}" destId="{0B828783-379F-400D-BC07-44E7DB30150C}" srcOrd="0" destOrd="0" presId="urn:microsoft.com/office/officeart/2005/8/layout/hierarchy2"/>
    <dgm:cxn modelId="{827DA141-D9EB-44F9-BA36-E83BECEA8986}" type="presParOf" srcId="{0B828783-379F-400D-BC07-44E7DB30150C}" destId="{83FF951F-A520-4FF8-972D-755874C689F6}" srcOrd="0" destOrd="0" presId="urn:microsoft.com/office/officeart/2005/8/layout/hierarchy2"/>
    <dgm:cxn modelId="{A820053C-95A4-4A0D-8A24-D4CB51755958}" type="presParOf" srcId="{5AEF7C86-DF9F-4C12-90E3-0304E7CAD834}" destId="{29F41176-2180-4219-A936-7A8C79A4BEBD}" srcOrd="1" destOrd="0" presId="urn:microsoft.com/office/officeart/2005/8/layout/hierarchy2"/>
    <dgm:cxn modelId="{6B3D3AC0-99EF-445A-BBAB-9BB2222AF54D}" type="presParOf" srcId="{29F41176-2180-4219-A936-7A8C79A4BEBD}" destId="{4BAC244F-A403-406E-B524-47FDAE0A658E}" srcOrd="0" destOrd="0" presId="urn:microsoft.com/office/officeart/2005/8/layout/hierarchy2"/>
    <dgm:cxn modelId="{219B51E8-97F7-4BF8-B207-C6FC052E705E}" type="presParOf" srcId="{29F41176-2180-4219-A936-7A8C79A4BEBD}" destId="{6C08CD6D-A234-4205-8C7A-E265F77C33EA}" srcOrd="1" destOrd="0" presId="urn:microsoft.com/office/officeart/2005/8/layout/hierarchy2"/>
    <dgm:cxn modelId="{B7304F1B-F49A-45D5-90B6-4ACBB25184CE}" type="presParOf" srcId="{6C08CD6D-A234-4205-8C7A-E265F77C33EA}" destId="{BEA8DAF5-118E-4332-B8F6-E9AF5E6602F4}" srcOrd="0" destOrd="0" presId="urn:microsoft.com/office/officeart/2005/8/layout/hierarchy2"/>
    <dgm:cxn modelId="{F633A40F-65DE-46C0-9010-B1C2CF5A8366}" type="presParOf" srcId="{BEA8DAF5-118E-4332-B8F6-E9AF5E6602F4}" destId="{5292982D-F75F-449C-B8C3-F2CACE8D2109}" srcOrd="0" destOrd="0" presId="urn:microsoft.com/office/officeart/2005/8/layout/hierarchy2"/>
    <dgm:cxn modelId="{CCF28588-77D0-42D3-865F-0C6148CC35B7}" type="presParOf" srcId="{6C08CD6D-A234-4205-8C7A-E265F77C33EA}" destId="{3519A691-7003-4036-A60C-BFD912F66D2E}" srcOrd="1" destOrd="0" presId="urn:microsoft.com/office/officeart/2005/8/layout/hierarchy2"/>
    <dgm:cxn modelId="{3BF61C91-007F-44A7-93F6-2EF8AFB2CE46}" type="presParOf" srcId="{3519A691-7003-4036-A60C-BFD912F66D2E}" destId="{526F4BF2-6075-4C96-B168-ABA3083EBFB2}" srcOrd="0" destOrd="0" presId="urn:microsoft.com/office/officeart/2005/8/layout/hierarchy2"/>
    <dgm:cxn modelId="{37CF9BCA-3C73-46DB-A5CE-492557D30E65}" type="presParOf" srcId="{3519A691-7003-4036-A60C-BFD912F66D2E}" destId="{05A1ABE9-F3C5-4F03-883B-635725F84497}" srcOrd="1" destOrd="0" presId="urn:microsoft.com/office/officeart/2005/8/layout/hierarchy2"/>
    <dgm:cxn modelId="{83D323F0-552F-4BAE-AFFE-8591882CF478}" type="presParOf" srcId="{5AEF7C86-DF9F-4C12-90E3-0304E7CAD834}" destId="{F5DC377E-C0C5-45B1-9975-900C6517103C}" srcOrd="2" destOrd="0" presId="urn:microsoft.com/office/officeart/2005/8/layout/hierarchy2"/>
    <dgm:cxn modelId="{205DFF96-6955-4CB2-962C-D76A59FF8B9B}" type="presParOf" srcId="{F5DC377E-C0C5-45B1-9975-900C6517103C}" destId="{749A3C9F-1066-4FD7-B0B7-7E62BABA0AB6}" srcOrd="0" destOrd="0" presId="urn:microsoft.com/office/officeart/2005/8/layout/hierarchy2"/>
    <dgm:cxn modelId="{A03A543A-4089-45F7-B496-F0259F2FEF68}" type="presParOf" srcId="{5AEF7C86-DF9F-4C12-90E3-0304E7CAD834}" destId="{751C31AD-73D2-4C0A-8FCD-A3CB126C28AF}" srcOrd="3" destOrd="0" presId="urn:microsoft.com/office/officeart/2005/8/layout/hierarchy2"/>
    <dgm:cxn modelId="{B69FFD8E-484D-48C8-A13E-E72D76505F3D}" type="presParOf" srcId="{751C31AD-73D2-4C0A-8FCD-A3CB126C28AF}" destId="{070C47C5-CB70-43E6-80F3-4444C491C56D}" srcOrd="0" destOrd="0" presId="urn:microsoft.com/office/officeart/2005/8/layout/hierarchy2"/>
    <dgm:cxn modelId="{C6112022-0E14-4543-B116-02DA7739CCDB}" type="presParOf" srcId="{751C31AD-73D2-4C0A-8FCD-A3CB126C28AF}" destId="{D799210E-AC9A-4CCC-8FB1-FF5C5DEEFDD7}" srcOrd="1" destOrd="0" presId="urn:microsoft.com/office/officeart/2005/8/layout/hierarchy2"/>
    <dgm:cxn modelId="{9E908875-6E92-4440-87F0-71D262046087}" type="presParOf" srcId="{5AEF7C86-DF9F-4C12-90E3-0304E7CAD834}" destId="{08E936F7-08C3-4B8B-BEB6-BDAF07A0412E}" srcOrd="4" destOrd="0" presId="urn:microsoft.com/office/officeart/2005/8/layout/hierarchy2"/>
    <dgm:cxn modelId="{92421117-1284-4445-B20F-641A1A557F8C}" type="presParOf" srcId="{08E936F7-08C3-4B8B-BEB6-BDAF07A0412E}" destId="{285284DD-3DE2-4469-BA8C-4EBBBBCB1F69}" srcOrd="0" destOrd="0" presId="urn:microsoft.com/office/officeart/2005/8/layout/hierarchy2"/>
    <dgm:cxn modelId="{6785D837-8051-4CDD-9BC3-8618F9328067}" type="presParOf" srcId="{5AEF7C86-DF9F-4C12-90E3-0304E7CAD834}" destId="{D4E53C54-ADFF-410E-8A98-47B037CF4F5D}" srcOrd="5" destOrd="0" presId="urn:microsoft.com/office/officeart/2005/8/layout/hierarchy2"/>
    <dgm:cxn modelId="{881592BE-1CB5-4DCC-97DA-6AA722F684B0}" type="presParOf" srcId="{D4E53C54-ADFF-410E-8A98-47B037CF4F5D}" destId="{26C2BD05-3884-4949-A967-3CEBEC526F11}" srcOrd="0" destOrd="0" presId="urn:microsoft.com/office/officeart/2005/8/layout/hierarchy2"/>
    <dgm:cxn modelId="{DD917DD1-2662-42E7-9363-840BBFAC8A04}" type="presParOf" srcId="{D4E53C54-ADFF-410E-8A98-47B037CF4F5D}" destId="{6D7EF664-D1C7-41EF-913E-FC1616A4867D}" srcOrd="1" destOrd="0" presId="urn:microsoft.com/office/officeart/2005/8/layout/hierarchy2"/>
    <dgm:cxn modelId="{C0C312FD-25EE-4E2D-B06D-36E3FBAC953C}" type="presParOf" srcId="{5AEF7C86-DF9F-4C12-90E3-0304E7CAD834}" destId="{BDBEDE92-8933-406C-809A-2092C09C5625}" srcOrd="6" destOrd="0" presId="urn:microsoft.com/office/officeart/2005/8/layout/hierarchy2"/>
    <dgm:cxn modelId="{8B06D996-6C77-45B2-A6D5-A67D703893B7}" type="presParOf" srcId="{BDBEDE92-8933-406C-809A-2092C09C5625}" destId="{855CB45B-AF48-436B-A583-EDF385E6F66F}" srcOrd="0" destOrd="0" presId="urn:microsoft.com/office/officeart/2005/8/layout/hierarchy2"/>
    <dgm:cxn modelId="{307398EA-F0FE-4619-BC4C-4F659D6E853C}" type="presParOf" srcId="{5AEF7C86-DF9F-4C12-90E3-0304E7CAD834}" destId="{83C0B200-2D6D-405C-82AD-F68EACA35B34}" srcOrd="7" destOrd="0" presId="urn:microsoft.com/office/officeart/2005/8/layout/hierarchy2"/>
    <dgm:cxn modelId="{99B0D7E7-244F-4391-BA4D-4106C3BCF37A}" type="presParOf" srcId="{83C0B200-2D6D-405C-82AD-F68EACA35B34}" destId="{CF56AB05-5F59-4D97-B909-D4A18E062B5E}" srcOrd="0" destOrd="0" presId="urn:microsoft.com/office/officeart/2005/8/layout/hierarchy2"/>
    <dgm:cxn modelId="{F5BDEA6B-2B48-4B8F-8F58-F670567743D3}" type="presParOf" srcId="{83C0B200-2D6D-405C-82AD-F68EACA35B34}" destId="{EF7A8567-47AF-4E6F-B2BE-ADB623EF69BD}" srcOrd="1" destOrd="0" presId="urn:microsoft.com/office/officeart/2005/8/layout/hierarchy2"/>
    <dgm:cxn modelId="{87082183-70E4-4A78-9A7D-5336CCB56F8C}" type="presParOf" srcId="{5AEF7C86-DF9F-4C12-90E3-0304E7CAD834}" destId="{C7796416-BBB6-47D6-A974-2F2755AC1740}" srcOrd="8" destOrd="0" presId="urn:microsoft.com/office/officeart/2005/8/layout/hierarchy2"/>
    <dgm:cxn modelId="{733740D1-0B38-4820-9FD2-C499E625F66C}" type="presParOf" srcId="{C7796416-BBB6-47D6-A974-2F2755AC1740}" destId="{7DD5F432-4856-42D2-AAD9-AC1D15375109}" srcOrd="0" destOrd="0" presId="urn:microsoft.com/office/officeart/2005/8/layout/hierarchy2"/>
    <dgm:cxn modelId="{B325FC6A-7FFE-4249-82DA-AFABFCF8953B}" type="presParOf" srcId="{5AEF7C86-DF9F-4C12-90E3-0304E7CAD834}" destId="{31EBE92F-47D9-4102-B78A-94883CC30BE5}" srcOrd="9" destOrd="0" presId="urn:microsoft.com/office/officeart/2005/8/layout/hierarchy2"/>
    <dgm:cxn modelId="{8036B719-4896-4D9C-847A-B0BE8B31C158}" type="presParOf" srcId="{31EBE92F-47D9-4102-B78A-94883CC30BE5}" destId="{5CA24DF1-6DDE-445E-B5CF-C6E48EA1B37E}" srcOrd="0" destOrd="0" presId="urn:microsoft.com/office/officeart/2005/8/layout/hierarchy2"/>
    <dgm:cxn modelId="{AD98BB69-FACA-4B07-9532-162570101BB8}" type="presParOf" srcId="{31EBE92F-47D9-4102-B78A-94883CC30BE5}" destId="{38F0E429-96E6-4BEC-9945-76D08F3C4F6F}" srcOrd="1" destOrd="0" presId="urn:microsoft.com/office/officeart/2005/8/layout/hierarchy2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29F385-87CE-41D5-B039-8240DEA21F4F}" type="datetimeFigureOut">
              <a:rPr lang="en-US" smtClean="0"/>
              <a:t>10/8/2010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81FFB6-7638-49A8-A297-3AA5E371FDD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5" name="Diagram 4"/>
          <p:cNvGraphicFramePr/>
          <p:nvPr/>
        </p:nvGraphicFramePr>
        <p:xfrm>
          <a:off x="-1143000" y="-457200"/>
          <a:ext cx="11430000" cy="7696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53</Words>
  <Application>Microsoft Office PowerPoint</Application>
  <PresentationFormat>On-screen Show (4:3)</PresentationFormat>
  <Paragraphs>22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Ed ESTOISTA</dc:creator>
  <cp:lastModifiedBy>Ed ESTOISTA</cp:lastModifiedBy>
  <cp:revision>4</cp:revision>
  <dcterms:created xsi:type="dcterms:W3CDTF">2010-10-08T12:55:43Z</dcterms:created>
  <dcterms:modified xsi:type="dcterms:W3CDTF">2010-10-08T13:33:18Z</dcterms:modified>
</cp:coreProperties>
</file>

<file path=docProps/thumbnail.jpeg>
</file>